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</p:sldMasterIdLst>
  <p:sldIdLst>
    <p:sldId id="309" r:id="rId3"/>
    <p:sldId id="310" r:id="rId4"/>
    <p:sldId id="269" r:id="rId5"/>
    <p:sldId id="319" r:id="rId6"/>
    <p:sldId id="31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A8B24E3-599B-42BF-8EAB-2DB3AC47A944}">
          <p14:sldIdLst>
            <p14:sldId id="309"/>
            <p14:sldId id="310"/>
            <p14:sldId id="269"/>
            <p14:sldId id="319"/>
            <p14:sldId id="31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72996F3-8D35-7248-2F37-825EABF97166}" name="Carolin Hetzner" initials="CH" userId="S::carolin.hetzner@jud.state.ma.us::548c78f5-3d37-4a20-ab1c-399c0cb245d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F0D4DE-4DFB-44FF-A050-DA3306FFFA91}" v="7" dt="2025-11-14T19:37:50.3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riece M Perry" userId="cd61637a-a1b3-4b1d-9ee4-73fa2d2a774c" providerId="ADAL" clId="{6CF0D4DE-4DFB-44FF-A050-DA3306FFFA91}"/>
    <pc:docChg chg="custSel delSld modSld delMainMaster modSection">
      <pc:chgData name="Sheriece M Perry" userId="cd61637a-a1b3-4b1d-9ee4-73fa2d2a774c" providerId="ADAL" clId="{6CF0D4DE-4DFB-44FF-A050-DA3306FFFA91}" dt="2025-11-14T19:37:50.367" v="85"/>
      <pc:docMkLst>
        <pc:docMk/>
      </pc:docMkLst>
      <pc:sldChg chg="del">
        <pc:chgData name="Sheriece M Perry" userId="cd61637a-a1b3-4b1d-9ee4-73fa2d2a774c" providerId="ADAL" clId="{6CF0D4DE-4DFB-44FF-A050-DA3306FFFA91}" dt="2025-11-14T19:27:05.116" v="13" actId="47"/>
        <pc:sldMkLst>
          <pc:docMk/>
          <pc:sldMk cId="2395376841" sldId="258"/>
        </pc:sldMkLst>
      </pc:sldChg>
      <pc:sldChg chg="del">
        <pc:chgData name="Sheriece M Perry" userId="cd61637a-a1b3-4b1d-9ee4-73fa2d2a774c" providerId="ADAL" clId="{6CF0D4DE-4DFB-44FF-A050-DA3306FFFA91}" dt="2025-11-14T19:27:01.997" v="5" actId="47"/>
        <pc:sldMkLst>
          <pc:docMk/>
          <pc:sldMk cId="2646717107" sldId="274"/>
        </pc:sldMkLst>
      </pc:sldChg>
      <pc:sldChg chg="modAnim">
        <pc:chgData name="Sheriece M Perry" userId="cd61637a-a1b3-4b1d-9ee4-73fa2d2a774c" providerId="ADAL" clId="{6CF0D4DE-4DFB-44FF-A050-DA3306FFFA91}" dt="2025-11-14T19:37:50.367" v="85"/>
        <pc:sldMkLst>
          <pc:docMk/>
          <pc:sldMk cId="1922226953" sldId="310"/>
        </pc:sldMkLst>
      </pc:sldChg>
      <pc:sldChg chg="del">
        <pc:chgData name="Sheriece M Perry" userId="cd61637a-a1b3-4b1d-9ee4-73fa2d2a774c" providerId="ADAL" clId="{6CF0D4DE-4DFB-44FF-A050-DA3306FFFA91}" dt="2025-11-14T19:27:00.655" v="2" actId="47"/>
        <pc:sldMkLst>
          <pc:docMk/>
          <pc:sldMk cId="2944300958" sldId="317"/>
        </pc:sldMkLst>
      </pc:sldChg>
      <pc:sldChg chg="addSp delSp modSp mod">
        <pc:chgData name="Sheriece M Perry" userId="cd61637a-a1b3-4b1d-9ee4-73fa2d2a774c" providerId="ADAL" clId="{6CF0D4DE-4DFB-44FF-A050-DA3306FFFA91}" dt="2025-11-14T19:35:26.940" v="80" actId="1076"/>
        <pc:sldMkLst>
          <pc:docMk/>
          <pc:sldMk cId="3520018922" sldId="318"/>
        </pc:sldMkLst>
        <pc:spChg chg="add mod">
          <ac:chgData name="Sheriece M Perry" userId="cd61637a-a1b3-4b1d-9ee4-73fa2d2a774c" providerId="ADAL" clId="{6CF0D4DE-4DFB-44FF-A050-DA3306FFFA91}" dt="2025-11-14T19:34:06.560" v="73" actId="20577"/>
          <ac:spMkLst>
            <pc:docMk/>
            <pc:sldMk cId="3520018922" sldId="318"/>
            <ac:spMk id="3" creationId="{6D69B693-B04A-A6BB-09D2-0FA57C4257FF}"/>
          </ac:spMkLst>
        </pc:spChg>
        <pc:spChg chg="mod">
          <ac:chgData name="Sheriece M Perry" userId="cd61637a-a1b3-4b1d-9ee4-73fa2d2a774c" providerId="ADAL" clId="{6CF0D4DE-4DFB-44FF-A050-DA3306FFFA91}" dt="2025-11-14T19:35:05.398" v="77" actId="1076"/>
          <ac:spMkLst>
            <pc:docMk/>
            <pc:sldMk cId="3520018922" sldId="318"/>
            <ac:spMk id="4" creationId="{B0D1F355-2B27-8F1B-A118-E1C988A653B5}"/>
          </ac:spMkLst>
        </pc:spChg>
        <pc:spChg chg="mod">
          <ac:chgData name="Sheriece M Perry" userId="cd61637a-a1b3-4b1d-9ee4-73fa2d2a774c" providerId="ADAL" clId="{6CF0D4DE-4DFB-44FF-A050-DA3306FFFA91}" dt="2025-11-14T19:33:46.945" v="41" actId="20577"/>
          <ac:spMkLst>
            <pc:docMk/>
            <pc:sldMk cId="3520018922" sldId="318"/>
            <ac:spMk id="6" creationId="{B1F8C79A-9D09-6975-335B-83F7FD8AD507}"/>
          </ac:spMkLst>
        </pc:spChg>
        <pc:spChg chg="mod">
          <ac:chgData name="Sheriece M Perry" userId="cd61637a-a1b3-4b1d-9ee4-73fa2d2a774c" providerId="ADAL" clId="{6CF0D4DE-4DFB-44FF-A050-DA3306FFFA91}" dt="2025-11-14T19:35:26.940" v="80" actId="1076"/>
          <ac:spMkLst>
            <pc:docMk/>
            <pc:sldMk cId="3520018922" sldId="318"/>
            <ac:spMk id="8" creationId="{32E8B4E5-AB3D-DD18-E25C-A028837EFBDF}"/>
          </ac:spMkLst>
        </pc:spChg>
        <pc:spChg chg="mod">
          <ac:chgData name="Sheriece M Perry" userId="cd61637a-a1b3-4b1d-9ee4-73fa2d2a774c" providerId="ADAL" clId="{6CF0D4DE-4DFB-44FF-A050-DA3306FFFA91}" dt="2025-11-14T19:32:22.893" v="18" actId="1076"/>
          <ac:spMkLst>
            <pc:docMk/>
            <pc:sldMk cId="3520018922" sldId="318"/>
            <ac:spMk id="9" creationId="{5C345363-88F9-D977-190F-146CB86B29E1}"/>
          </ac:spMkLst>
        </pc:spChg>
        <pc:spChg chg="mod">
          <ac:chgData name="Sheriece M Perry" userId="cd61637a-a1b3-4b1d-9ee4-73fa2d2a774c" providerId="ADAL" clId="{6CF0D4DE-4DFB-44FF-A050-DA3306FFFA91}" dt="2025-11-14T19:32:52.408" v="22" actId="1076"/>
          <ac:spMkLst>
            <pc:docMk/>
            <pc:sldMk cId="3520018922" sldId="318"/>
            <ac:spMk id="10" creationId="{EEFB66D7-7E0B-2117-5926-591832D80338}"/>
          </ac:spMkLst>
        </pc:spChg>
        <pc:spChg chg="mod">
          <ac:chgData name="Sheriece M Perry" userId="cd61637a-a1b3-4b1d-9ee4-73fa2d2a774c" providerId="ADAL" clId="{6CF0D4DE-4DFB-44FF-A050-DA3306FFFA91}" dt="2025-11-14T19:33:00.476" v="23" actId="1076"/>
          <ac:spMkLst>
            <pc:docMk/>
            <pc:sldMk cId="3520018922" sldId="318"/>
            <ac:spMk id="11" creationId="{410DC56E-3FFD-AAD6-0980-7991A8012A7D}"/>
          </ac:spMkLst>
        </pc:spChg>
        <pc:spChg chg="mod">
          <ac:chgData name="Sheriece M Perry" userId="cd61637a-a1b3-4b1d-9ee4-73fa2d2a774c" providerId="ADAL" clId="{6CF0D4DE-4DFB-44FF-A050-DA3306FFFA91}" dt="2025-11-14T19:32:42.621" v="21" actId="1076"/>
          <ac:spMkLst>
            <pc:docMk/>
            <pc:sldMk cId="3520018922" sldId="318"/>
            <ac:spMk id="12" creationId="{047F2A63-9A8F-6E38-C562-DB8CA32A3B5A}"/>
          </ac:spMkLst>
        </pc:spChg>
        <pc:spChg chg="del mod">
          <ac:chgData name="Sheriece M Perry" userId="cd61637a-a1b3-4b1d-9ee4-73fa2d2a774c" providerId="ADAL" clId="{6CF0D4DE-4DFB-44FF-A050-DA3306FFFA91}" dt="2025-11-14T19:33:11.797" v="26" actId="478"/>
          <ac:spMkLst>
            <pc:docMk/>
            <pc:sldMk cId="3520018922" sldId="318"/>
            <ac:spMk id="13" creationId="{3249A6C9-E6BA-61D9-A175-357A9D8806C8}"/>
          </ac:spMkLst>
        </pc:spChg>
        <pc:spChg chg="add mod">
          <ac:chgData name="Sheriece M Perry" userId="cd61637a-a1b3-4b1d-9ee4-73fa2d2a774c" providerId="ADAL" clId="{6CF0D4DE-4DFB-44FF-A050-DA3306FFFA91}" dt="2025-11-14T19:33:24.615" v="28" actId="1076"/>
          <ac:spMkLst>
            <pc:docMk/>
            <pc:sldMk cId="3520018922" sldId="318"/>
            <ac:spMk id="14" creationId="{1732A7A8-1227-6F6C-9D02-DC8BBD9507CF}"/>
          </ac:spMkLst>
        </pc:spChg>
        <pc:cxnChg chg="mod">
          <ac:chgData name="Sheriece M Perry" userId="cd61637a-a1b3-4b1d-9ee4-73fa2d2a774c" providerId="ADAL" clId="{6CF0D4DE-4DFB-44FF-A050-DA3306FFFA91}" dt="2025-11-14T19:35:23.257" v="79" actId="14100"/>
          <ac:cxnSpMkLst>
            <pc:docMk/>
            <pc:sldMk cId="3520018922" sldId="318"/>
            <ac:cxnSpMk id="17" creationId="{7CCD4EB6-819E-32D6-A061-C199549321E6}"/>
          </ac:cxnSpMkLst>
        </pc:cxnChg>
        <pc:cxnChg chg="mod">
          <ac:chgData name="Sheriece M Perry" userId="cd61637a-a1b3-4b1d-9ee4-73fa2d2a774c" providerId="ADAL" clId="{6CF0D4DE-4DFB-44FF-A050-DA3306FFFA91}" dt="2025-11-14T19:34:32.058" v="74" actId="14100"/>
          <ac:cxnSpMkLst>
            <pc:docMk/>
            <pc:sldMk cId="3520018922" sldId="318"/>
            <ac:cxnSpMk id="20" creationId="{0355DE3D-AFBD-D629-DD2A-4D5171FABC4C}"/>
          </ac:cxnSpMkLst>
        </pc:cxnChg>
        <pc:cxnChg chg="mod">
          <ac:chgData name="Sheriece M Perry" userId="cd61637a-a1b3-4b1d-9ee4-73fa2d2a774c" providerId="ADAL" clId="{6CF0D4DE-4DFB-44FF-A050-DA3306FFFA91}" dt="2025-11-14T19:32:31.550" v="19" actId="14100"/>
          <ac:cxnSpMkLst>
            <pc:docMk/>
            <pc:sldMk cId="3520018922" sldId="318"/>
            <ac:cxnSpMk id="23" creationId="{DFB2E18F-F9FA-1707-F626-D08E9E2701E0}"/>
          </ac:cxnSpMkLst>
        </pc:cxnChg>
        <pc:cxnChg chg="mod">
          <ac:chgData name="Sheriece M Perry" userId="cd61637a-a1b3-4b1d-9ee4-73fa2d2a774c" providerId="ADAL" clId="{6CF0D4DE-4DFB-44FF-A050-DA3306FFFA91}" dt="2025-11-14T19:33:37.294" v="30" actId="14100"/>
          <ac:cxnSpMkLst>
            <pc:docMk/>
            <pc:sldMk cId="3520018922" sldId="318"/>
            <ac:cxnSpMk id="27" creationId="{896C9FE0-A299-EAA5-BD48-96036E637562}"/>
          </ac:cxnSpMkLst>
        </pc:cxnChg>
      </pc:sldChg>
      <pc:sldChg chg="del">
        <pc:chgData name="Sheriece M Perry" userId="cd61637a-a1b3-4b1d-9ee4-73fa2d2a774c" providerId="ADAL" clId="{6CF0D4DE-4DFB-44FF-A050-DA3306FFFA91}" dt="2025-11-14T19:27:01.716" v="4" actId="47"/>
        <pc:sldMkLst>
          <pc:docMk/>
          <pc:sldMk cId="3107841752" sldId="321"/>
        </pc:sldMkLst>
      </pc:sldChg>
      <pc:sldChg chg="del">
        <pc:chgData name="Sheriece M Perry" userId="cd61637a-a1b3-4b1d-9ee4-73fa2d2a774c" providerId="ADAL" clId="{6CF0D4DE-4DFB-44FF-A050-DA3306FFFA91}" dt="2025-11-14T19:27:01.265" v="3" actId="47"/>
        <pc:sldMkLst>
          <pc:docMk/>
          <pc:sldMk cId="1475201037" sldId="322"/>
        </pc:sldMkLst>
      </pc:sldChg>
      <pc:sldChg chg="del">
        <pc:chgData name="Sheriece M Perry" userId="cd61637a-a1b3-4b1d-9ee4-73fa2d2a774c" providerId="ADAL" clId="{6CF0D4DE-4DFB-44FF-A050-DA3306FFFA91}" dt="2025-11-14T19:27:04.529" v="12" actId="47"/>
        <pc:sldMkLst>
          <pc:docMk/>
          <pc:sldMk cId="2355125499" sldId="336"/>
        </pc:sldMkLst>
      </pc:sldChg>
      <pc:sldChg chg="del">
        <pc:chgData name="Sheriece M Perry" userId="cd61637a-a1b3-4b1d-9ee4-73fa2d2a774c" providerId="ADAL" clId="{6CF0D4DE-4DFB-44FF-A050-DA3306FFFA91}" dt="2025-11-14T19:26:59.236" v="1" actId="47"/>
        <pc:sldMkLst>
          <pc:docMk/>
          <pc:sldMk cId="2466890255" sldId="345"/>
        </pc:sldMkLst>
      </pc:sldChg>
      <pc:sldChg chg="del">
        <pc:chgData name="Sheriece M Perry" userId="cd61637a-a1b3-4b1d-9ee4-73fa2d2a774c" providerId="ADAL" clId="{6CF0D4DE-4DFB-44FF-A050-DA3306FFFA91}" dt="2025-11-14T19:24:35.363" v="0" actId="47"/>
        <pc:sldMkLst>
          <pc:docMk/>
          <pc:sldMk cId="640159746" sldId="350"/>
        </pc:sldMkLst>
      </pc:sldChg>
      <pc:sldChg chg="del">
        <pc:chgData name="Sheriece M Perry" userId="cd61637a-a1b3-4b1d-9ee4-73fa2d2a774c" providerId="ADAL" clId="{6CF0D4DE-4DFB-44FF-A050-DA3306FFFA91}" dt="2025-11-14T19:27:02.698" v="8" actId="47"/>
        <pc:sldMkLst>
          <pc:docMk/>
          <pc:sldMk cId="1287584254" sldId="353"/>
        </pc:sldMkLst>
      </pc:sldChg>
      <pc:sldChg chg="del">
        <pc:chgData name="Sheriece M Perry" userId="cd61637a-a1b3-4b1d-9ee4-73fa2d2a774c" providerId="ADAL" clId="{6CF0D4DE-4DFB-44FF-A050-DA3306FFFA91}" dt="2025-11-14T19:27:02.927" v="9" actId="47"/>
        <pc:sldMkLst>
          <pc:docMk/>
          <pc:sldMk cId="2139545969" sldId="354"/>
        </pc:sldMkLst>
      </pc:sldChg>
      <pc:sldChg chg="del">
        <pc:chgData name="Sheriece M Perry" userId="cd61637a-a1b3-4b1d-9ee4-73fa2d2a774c" providerId="ADAL" clId="{6CF0D4DE-4DFB-44FF-A050-DA3306FFFA91}" dt="2025-11-14T19:27:03.144" v="10" actId="47"/>
        <pc:sldMkLst>
          <pc:docMk/>
          <pc:sldMk cId="2927304517" sldId="355"/>
        </pc:sldMkLst>
      </pc:sldChg>
      <pc:sldChg chg="del">
        <pc:chgData name="Sheriece M Perry" userId="cd61637a-a1b3-4b1d-9ee4-73fa2d2a774c" providerId="ADAL" clId="{6CF0D4DE-4DFB-44FF-A050-DA3306FFFA91}" dt="2025-11-14T19:27:02.472" v="7" actId="47"/>
        <pc:sldMkLst>
          <pc:docMk/>
          <pc:sldMk cId="2424948783" sldId="362"/>
        </pc:sldMkLst>
      </pc:sldChg>
      <pc:sldChg chg="del">
        <pc:chgData name="Sheriece M Perry" userId="cd61637a-a1b3-4b1d-9ee4-73fa2d2a774c" providerId="ADAL" clId="{6CF0D4DE-4DFB-44FF-A050-DA3306FFFA91}" dt="2025-11-14T19:27:02.258" v="6" actId="47"/>
        <pc:sldMkLst>
          <pc:docMk/>
          <pc:sldMk cId="4056597638" sldId="370"/>
        </pc:sldMkLst>
      </pc:sldChg>
      <pc:sldChg chg="del">
        <pc:chgData name="Sheriece M Perry" userId="cd61637a-a1b3-4b1d-9ee4-73fa2d2a774c" providerId="ADAL" clId="{6CF0D4DE-4DFB-44FF-A050-DA3306FFFA91}" dt="2025-11-14T19:27:03.377" v="11" actId="47"/>
        <pc:sldMkLst>
          <pc:docMk/>
          <pc:sldMk cId="2211379289" sldId="375"/>
        </pc:sldMkLst>
      </pc:sldChg>
      <pc:sldMasterChg chg="del delSldLayout">
        <pc:chgData name="Sheriece M Perry" userId="cd61637a-a1b3-4b1d-9ee4-73fa2d2a774c" providerId="ADAL" clId="{6CF0D4DE-4DFB-44FF-A050-DA3306FFFA91}" dt="2025-11-14T19:27:03.377" v="11" actId="47"/>
        <pc:sldMasterMkLst>
          <pc:docMk/>
          <pc:sldMasterMk cId="2363835741" sldId="2147483660"/>
        </pc:sldMasterMkLst>
        <pc:sldLayoutChg chg="del">
          <pc:chgData name="Sheriece M Perry" userId="cd61637a-a1b3-4b1d-9ee4-73fa2d2a774c" providerId="ADAL" clId="{6CF0D4DE-4DFB-44FF-A050-DA3306FFFA91}" dt="2025-11-14T19:27:03.377" v="11" actId="47"/>
          <pc:sldLayoutMkLst>
            <pc:docMk/>
            <pc:sldMasterMk cId="2363835741" sldId="2147483660"/>
            <pc:sldLayoutMk cId="2948619148" sldId="2147483661"/>
          </pc:sldLayoutMkLst>
        </pc:sldLayoutChg>
        <pc:sldLayoutChg chg="del">
          <pc:chgData name="Sheriece M Perry" userId="cd61637a-a1b3-4b1d-9ee4-73fa2d2a774c" providerId="ADAL" clId="{6CF0D4DE-4DFB-44FF-A050-DA3306FFFA91}" dt="2025-11-14T19:27:03.377" v="11" actId="47"/>
          <pc:sldLayoutMkLst>
            <pc:docMk/>
            <pc:sldMasterMk cId="2363835741" sldId="2147483660"/>
            <pc:sldLayoutMk cId="3595999193" sldId="2147483662"/>
          </pc:sldLayoutMkLst>
        </pc:sldLayoutChg>
        <pc:sldLayoutChg chg="del">
          <pc:chgData name="Sheriece M Perry" userId="cd61637a-a1b3-4b1d-9ee4-73fa2d2a774c" providerId="ADAL" clId="{6CF0D4DE-4DFB-44FF-A050-DA3306FFFA91}" dt="2025-11-14T19:27:03.377" v="11" actId="47"/>
          <pc:sldLayoutMkLst>
            <pc:docMk/>
            <pc:sldMasterMk cId="2363835741" sldId="2147483660"/>
            <pc:sldLayoutMk cId="1620104962" sldId="2147483663"/>
          </pc:sldLayoutMkLst>
        </pc:sldLayoutChg>
        <pc:sldLayoutChg chg="del">
          <pc:chgData name="Sheriece M Perry" userId="cd61637a-a1b3-4b1d-9ee4-73fa2d2a774c" providerId="ADAL" clId="{6CF0D4DE-4DFB-44FF-A050-DA3306FFFA91}" dt="2025-11-14T19:27:03.377" v="11" actId="47"/>
          <pc:sldLayoutMkLst>
            <pc:docMk/>
            <pc:sldMasterMk cId="2363835741" sldId="2147483660"/>
            <pc:sldLayoutMk cId="1828851204" sldId="2147483664"/>
          </pc:sldLayoutMkLst>
        </pc:sldLayoutChg>
        <pc:sldLayoutChg chg="del">
          <pc:chgData name="Sheriece M Perry" userId="cd61637a-a1b3-4b1d-9ee4-73fa2d2a774c" providerId="ADAL" clId="{6CF0D4DE-4DFB-44FF-A050-DA3306FFFA91}" dt="2025-11-14T19:27:03.377" v="11" actId="47"/>
          <pc:sldLayoutMkLst>
            <pc:docMk/>
            <pc:sldMasterMk cId="2363835741" sldId="2147483660"/>
            <pc:sldLayoutMk cId="3747565824" sldId="2147483665"/>
          </pc:sldLayoutMkLst>
        </pc:sldLayoutChg>
        <pc:sldLayoutChg chg="del">
          <pc:chgData name="Sheriece M Perry" userId="cd61637a-a1b3-4b1d-9ee4-73fa2d2a774c" providerId="ADAL" clId="{6CF0D4DE-4DFB-44FF-A050-DA3306FFFA91}" dt="2025-11-14T19:27:03.377" v="11" actId="47"/>
          <pc:sldLayoutMkLst>
            <pc:docMk/>
            <pc:sldMasterMk cId="2363835741" sldId="2147483660"/>
            <pc:sldLayoutMk cId="2282452857" sldId="2147483666"/>
          </pc:sldLayoutMkLst>
        </pc:sldLayoutChg>
        <pc:sldLayoutChg chg="del">
          <pc:chgData name="Sheriece M Perry" userId="cd61637a-a1b3-4b1d-9ee4-73fa2d2a774c" providerId="ADAL" clId="{6CF0D4DE-4DFB-44FF-A050-DA3306FFFA91}" dt="2025-11-14T19:27:03.377" v="11" actId="47"/>
          <pc:sldLayoutMkLst>
            <pc:docMk/>
            <pc:sldMasterMk cId="2363835741" sldId="2147483660"/>
            <pc:sldLayoutMk cId="160785771" sldId="2147483667"/>
          </pc:sldLayoutMkLst>
        </pc:sldLayoutChg>
        <pc:sldLayoutChg chg="del">
          <pc:chgData name="Sheriece M Perry" userId="cd61637a-a1b3-4b1d-9ee4-73fa2d2a774c" providerId="ADAL" clId="{6CF0D4DE-4DFB-44FF-A050-DA3306FFFA91}" dt="2025-11-14T19:27:03.377" v="11" actId="47"/>
          <pc:sldLayoutMkLst>
            <pc:docMk/>
            <pc:sldMasterMk cId="2363835741" sldId="2147483660"/>
            <pc:sldLayoutMk cId="2298519269" sldId="2147483668"/>
          </pc:sldLayoutMkLst>
        </pc:sldLayoutChg>
        <pc:sldLayoutChg chg="del">
          <pc:chgData name="Sheriece M Perry" userId="cd61637a-a1b3-4b1d-9ee4-73fa2d2a774c" providerId="ADAL" clId="{6CF0D4DE-4DFB-44FF-A050-DA3306FFFA91}" dt="2025-11-14T19:27:03.377" v="11" actId="47"/>
          <pc:sldLayoutMkLst>
            <pc:docMk/>
            <pc:sldMasterMk cId="2363835741" sldId="2147483660"/>
            <pc:sldLayoutMk cId="2570766466" sldId="2147483669"/>
          </pc:sldLayoutMkLst>
        </pc:sldLayoutChg>
        <pc:sldLayoutChg chg="del">
          <pc:chgData name="Sheriece M Perry" userId="cd61637a-a1b3-4b1d-9ee4-73fa2d2a774c" providerId="ADAL" clId="{6CF0D4DE-4DFB-44FF-A050-DA3306FFFA91}" dt="2025-11-14T19:27:03.377" v="11" actId="47"/>
          <pc:sldLayoutMkLst>
            <pc:docMk/>
            <pc:sldMasterMk cId="2363835741" sldId="2147483660"/>
            <pc:sldLayoutMk cId="3778986282" sldId="2147483670"/>
          </pc:sldLayoutMkLst>
        </pc:sldLayoutChg>
        <pc:sldLayoutChg chg="del">
          <pc:chgData name="Sheriece M Perry" userId="cd61637a-a1b3-4b1d-9ee4-73fa2d2a774c" providerId="ADAL" clId="{6CF0D4DE-4DFB-44FF-A050-DA3306FFFA91}" dt="2025-11-14T19:27:03.377" v="11" actId="47"/>
          <pc:sldLayoutMkLst>
            <pc:docMk/>
            <pc:sldMasterMk cId="2363835741" sldId="2147483660"/>
            <pc:sldLayoutMk cId="3441000121" sldId="2147483671"/>
          </pc:sldLayoutMkLst>
        </pc:sldLayoutChg>
        <pc:sldLayoutChg chg="del">
          <pc:chgData name="Sheriece M Perry" userId="cd61637a-a1b3-4b1d-9ee4-73fa2d2a774c" providerId="ADAL" clId="{6CF0D4DE-4DFB-44FF-A050-DA3306FFFA91}" dt="2025-11-14T19:27:03.377" v="11" actId="47"/>
          <pc:sldLayoutMkLst>
            <pc:docMk/>
            <pc:sldMasterMk cId="2363835741" sldId="2147483660"/>
            <pc:sldLayoutMk cId="1589536526" sldId="2147483672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42863" y="1122363"/>
            <a:ext cx="9576332" cy="2152682"/>
          </a:xfrm>
        </p:spPr>
        <p:txBody>
          <a:bodyPr anchor="ctr">
            <a:normAutofit/>
          </a:bodyPr>
          <a:lstStyle>
            <a:lvl1pPr algn="ctr">
              <a:defRPr sz="5400" baseline="0"/>
            </a:lvl1pPr>
          </a:lstStyle>
          <a:p>
            <a:r>
              <a:rPr lang="en-US"/>
              <a:t>Title of Your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42863" y="3602038"/>
            <a:ext cx="9576332" cy="1655762"/>
          </a:xfrm>
        </p:spPr>
        <p:txBody>
          <a:bodyPr/>
          <a:lstStyle>
            <a:lvl1pPr marL="0" indent="0" algn="ctr">
              <a:buNone/>
              <a:defRPr sz="24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Short description of presentation, Presenter’s name, date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9787" y="6356350"/>
            <a:ext cx="2743167" cy="365125"/>
          </a:xfrm>
        </p:spPr>
        <p:txBody>
          <a:bodyPr/>
          <a:lstStyle/>
          <a:p>
            <a:fld id="{6A72E876-1869-4742-8FEB-BADAC016FC21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713586" y="6356350"/>
            <a:ext cx="3853544" cy="365125"/>
          </a:xfrm>
        </p:spPr>
        <p:txBody>
          <a:bodyPr/>
          <a:lstStyle/>
          <a:p>
            <a:r>
              <a:rPr lang="en-US"/>
              <a:t>Massachusetts Trial Court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97762" y="6356350"/>
            <a:ext cx="2721433" cy="365125"/>
          </a:xfrm>
        </p:spPr>
        <p:txBody>
          <a:bodyPr/>
          <a:lstStyle/>
          <a:p>
            <a:fld id="{CB61BDC7-D85D-4689-9BD3-21A4A4580B26}" type="slidenum">
              <a:rPr lang="en-US" smtClean="0"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42863" y="3433666"/>
            <a:ext cx="9576332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2171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830425"/>
            <a:ext cx="9587345" cy="1607976"/>
          </a:xfrm>
        </p:spPr>
        <p:txBody>
          <a:bodyPr anchor="b">
            <a:normAutofit/>
          </a:bodyPr>
          <a:lstStyle>
            <a:lvl1pPr>
              <a:defRPr sz="5400" baseline="0"/>
            </a:lvl1pPr>
          </a:lstStyle>
          <a:p>
            <a:r>
              <a:rPr lang="en-US"/>
              <a:t>Questions?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3122257"/>
            <a:ext cx="9587345" cy="1881544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Presenter’s Name</a:t>
            </a:r>
            <a:br>
              <a:rPr lang="en-US"/>
            </a:br>
            <a:r>
              <a:rPr lang="en-US"/>
              <a:t>Firstname.Lastname@jud.state.ma.us</a:t>
            </a:r>
          </a:p>
          <a:p>
            <a:pPr lvl="0"/>
            <a:r>
              <a:rPr lang="en-US"/>
              <a:t>(###) ###-####</a:t>
            </a:r>
          </a:p>
          <a:p>
            <a:pPr lvl="0"/>
            <a:r>
              <a:rPr lang="en-US"/>
              <a:t> 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31850" y="2805015"/>
            <a:ext cx="9587345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>
          <a:xfrm>
            <a:off x="839787" y="6356350"/>
            <a:ext cx="2743167" cy="365125"/>
          </a:xfrm>
        </p:spPr>
        <p:txBody>
          <a:bodyPr/>
          <a:lstStyle/>
          <a:p>
            <a:fld id="{6A72E876-1869-4742-8FEB-BADAC016FC21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713586" y="6356350"/>
            <a:ext cx="3853544" cy="365125"/>
          </a:xfrm>
        </p:spPr>
        <p:txBody>
          <a:bodyPr/>
          <a:lstStyle/>
          <a:p>
            <a:r>
              <a:rPr lang="en-US"/>
              <a:t>Massachusetts Trial Court</a:t>
            </a:r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97762" y="6356350"/>
            <a:ext cx="2721433" cy="365125"/>
          </a:xfrm>
        </p:spPr>
        <p:txBody>
          <a:bodyPr/>
          <a:lstStyle/>
          <a:p>
            <a:fld id="{CB61BDC7-D85D-4689-9BD3-21A4A4580B2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39787" y="5430837"/>
            <a:ext cx="9569450" cy="542925"/>
          </a:xfrm>
        </p:spPr>
        <p:txBody>
          <a:bodyPr>
            <a:normAutofit/>
          </a:bodyPr>
          <a:lstStyle>
            <a:lvl2pPr marL="457200" indent="0" algn="ctr">
              <a:buNone/>
              <a:defRPr sz="2800" b="1"/>
            </a:lvl2pPr>
          </a:lstStyle>
          <a:p>
            <a:pPr lvl="1"/>
            <a:r>
              <a:rPr lang="en-US"/>
              <a:t>www.Mass.Gov/Courts</a:t>
            </a:r>
          </a:p>
        </p:txBody>
      </p:sp>
    </p:spTree>
    <p:extLst>
      <p:ext uri="{BB962C8B-B14F-4D97-AF65-F5344CB8AC3E}">
        <p14:creationId xmlns:p14="http://schemas.microsoft.com/office/powerpoint/2010/main" val="1970420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0979-F579-4E9B-A675-1F5ABBFF00DB}" type="datetimeFigureOut">
              <a:rPr lang="en-US" dirty="0"/>
              <a:t>11/14/2025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3975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7156E-175E-4DBA-9D21-B772C320F342}" type="datetimeFigureOut">
              <a:rPr lang="en-US" dirty="0"/>
              <a:t>11/14/2025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8084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5F6E-3D02-4292-95D1-C62B3126321B}" type="datetimeFigureOut">
              <a:rPr lang="en-US" dirty="0"/>
              <a:t>11/14/2025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7032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B5ACB-D10C-44A8-9570-124370F4CB38}" type="datetimeFigureOut">
              <a:rPr lang="en-US" dirty="0"/>
              <a:t>11/14/2025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9490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D84F4-0E7A-4BDE-98C6-AE68FB974645}" type="datetimeFigureOut">
              <a:rPr lang="en-US" dirty="0"/>
              <a:t>11/14/2025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5225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FF1D8-9801-4C4B-92F3-66C9A863BD74}" type="datetimeFigureOut">
              <a:rPr lang="en-US" dirty="0"/>
              <a:t>11/14/2025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4586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E8FD-B23E-4E1A-83EF-0847EBEA0105}" type="datetimeFigureOut">
              <a:rPr lang="en-US" dirty="0"/>
              <a:t>11/14/2025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4133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891E-A7C2-465C-AD39-8EDCB0F58E3C}" type="datetimeFigureOut">
              <a:rPr lang="en-US" dirty="0"/>
              <a:t>11/14/2025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5817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F93E5-AFB6-485C-8E3C-32F92A07875F}" type="datetimeFigureOut">
              <a:rPr lang="en-US" dirty="0"/>
              <a:t>11/14/2025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991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830424"/>
            <a:ext cx="9587345" cy="2789855"/>
          </a:xfrm>
        </p:spPr>
        <p:txBody>
          <a:bodyPr anchor="b">
            <a:normAutofit/>
          </a:bodyPr>
          <a:lstStyle>
            <a:lvl1pPr>
              <a:defRPr sz="5400" baseline="0"/>
            </a:lvl1pPr>
          </a:lstStyle>
          <a:p>
            <a:r>
              <a:rPr lang="en-US"/>
              <a:t>Section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208107"/>
            <a:ext cx="9587345" cy="188154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Summary of this section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31850" y="3890865"/>
            <a:ext cx="9587345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>
          <a:xfrm>
            <a:off x="839787" y="6356350"/>
            <a:ext cx="2743167" cy="365125"/>
          </a:xfrm>
        </p:spPr>
        <p:txBody>
          <a:bodyPr/>
          <a:lstStyle/>
          <a:p>
            <a:fld id="{6A72E876-1869-4742-8FEB-BADAC016FC21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713586" y="6356350"/>
            <a:ext cx="3853544" cy="365125"/>
          </a:xfrm>
        </p:spPr>
        <p:txBody>
          <a:bodyPr/>
          <a:lstStyle/>
          <a:p>
            <a:r>
              <a:rPr lang="en-US"/>
              <a:t>Massachusetts Trial Court</a:t>
            </a:r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97762" y="6356350"/>
            <a:ext cx="2721433" cy="365125"/>
          </a:xfrm>
        </p:spPr>
        <p:txBody>
          <a:bodyPr/>
          <a:lstStyle/>
          <a:p>
            <a:fld id="{CB61BDC7-D85D-4689-9BD3-21A4A4580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600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76D0F-5A12-4D0A-80B0-1A6122B61E7B}" type="datetimeFigureOut">
              <a:rPr lang="en-US" dirty="0"/>
              <a:t>11/14/2025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2885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E8C84-89CA-44AB-B0BE-5C91BAF75478}" type="datetimeFigureOut">
              <a:rPr lang="en-US" dirty="0"/>
              <a:t>11/14/2025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886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7" y="365125"/>
            <a:ext cx="9579408" cy="13255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Title of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9787" y="1825625"/>
            <a:ext cx="957940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9787" y="6356350"/>
            <a:ext cx="2743167" cy="365125"/>
          </a:xfrm>
        </p:spPr>
        <p:txBody>
          <a:bodyPr/>
          <a:lstStyle/>
          <a:p>
            <a:fld id="{6A72E876-1869-4742-8FEB-BADAC016FC21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713586" y="6356350"/>
            <a:ext cx="3853544" cy="365125"/>
          </a:xfrm>
        </p:spPr>
        <p:txBody>
          <a:bodyPr/>
          <a:lstStyle/>
          <a:p>
            <a:r>
              <a:rPr lang="en-US"/>
              <a:t>Massachusetts Trial Court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97762" y="6356350"/>
            <a:ext cx="2721433" cy="365125"/>
          </a:xfrm>
        </p:spPr>
        <p:txBody>
          <a:bodyPr/>
          <a:lstStyle/>
          <a:p>
            <a:fld id="{CB61BDC7-D85D-4689-9BD3-21A4A4580B26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839787" y="1690688"/>
            <a:ext cx="9570079" cy="9331"/>
          </a:xfrm>
          <a:prstGeom prst="line">
            <a:avLst/>
          </a:prstGeom>
          <a:ln w="381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accent1">
                    <a:lumMod val="45000"/>
                    <a:lumOff val="55000"/>
                  </a:schemeClr>
                </a:gs>
                <a:gs pos="43000">
                  <a:schemeClr val="accent1">
                    <a:lumMod val="45000"/>
                    <a:lumOff val="55000"/>
                  </a:schemeClr>
                </a:gs>
                <a:gs pos="100000">
                  <a:schemeClr val="accent1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2071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54956" y="365125"/>
            <a:ext cx="9564239" cy="13255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Title of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4958" y="1825625"/>
            <a:ext cx="453859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59627" y="1825625"/>
            <a:ext cx="4550237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Date Placeholder 6"/>
          <p:cNvSpPr>
            <a:spLocks noGrp="1"/>
          </p:cNvSpPr>
          <p:nvPr>
            <p:ph type="dt" sz="half" idx="10"/>
          </p:nvPr>
        </p:nvSpPr>
        <p:spPr>
          <a:xfrm>
            <a:off x="839787" y="6356350"/>
            <a:ext cx="2743167" cy="365125"/>
          </a:xfrm>
        </p:spPr>
        <p:txBody>
          <a:bodyPr/>
          <a:lstStyle/>
          <a:p>
            <a:fld id="{6A72E876-1869-4742-8FEB-BADAC016FC21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13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713586" y="6356350"/>
            <a:ext cx="3853544" cy="365125"/>
          </a:xfrm>
        </p:spPr>
        <p:txBody>
          <a:bodyPr/>
          <a:lstStyle/>
          <a:p>
            <a:r>
              <a:rPr lang="en-US"/>
              <a:t>Massachusetts Trial Court</a:t>
            </a:r>
          </a:p>
        </p:txBody>
      </p:sp>
      <p:sp>
        <p:nvSpPr>
          <p:cNvPr id="14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97762" y="6356350"/>
            <a:ext cx="2721433" cy="365125"/>
          </a:xfrm>
        </p:spPr>
        <p:txBody>
          <a:bodyPr/>
          <a:lstStyle/>
          <a:p>
            <a:fld id="{CB61BDC7-D85D-4689-9BD3-21A4A4580B26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839787" y="1690688"/>
            <a:ext cx="9570079" cy="9331"/>
          </a:xfrm>
          <a:prstGeom prst="line">
            <a:avLst/>
          </a:prstGeom>
          <a:ln w="381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accent1">
                    <a:lumMod val="45000"/>
                    <a:lumOff val="55000"/>
                  </a:schemeClr>
                </a:gs>
                <a:gs pos="43000">
                  <a:schemeClr val="accent1">
                    <a:lumMod val="45000"/>
                    <a:lumOff val="55000"/>
                  </a:schemeClr>
                </a:gs>
                <a:gs pos="100000">
                  <a:schemeClr val="accent1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9536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9579407" cy="13255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Title of Slide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453464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4534644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6948" y="1681163"/>
            <a:ext cx="452224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6948" y="2505075"/>
            <a:ext cx="45222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9787" y="6356350"/>
            <a:ext cx="2743167" cy="365125"/>
          </a:xfrm>
        </p:spPr>
        <p:txBody>
          <a:bodyPr/>
          <a:lstStyle/>
          <a:p>
            <a:fld id="{6A72E876-1869-4742-8FEB-BADAC016FC21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713586" y="6356350"/>
            <a:ext cx="3853544" cy="365125"/>
          </a:xfrm>
        </p:spPr>
        <p:txBody>
          <a:bodyPr/>
          <a:lstStyle/>
          <a:p>
            <a:r>
              <a:rPr lang="en-US"/>
              <a:t>Massachusetts Trial Court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97762" y="6356350"/>
            <a:ext cx="2721433" cy="365125"/>
          </a:xfrm>
        </p:spPr>
        <p:txBody>
          <a:bodyPr/>
          <a:lstStyle/>
          <a:p>
            <a:fld id="{CB61BDC7-D85D-4689-9BD3-21A4A4580B26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839787" y="1681163"/>
            <a:ext cx="9570079" cy="9331"/>
          </a:xfrm>
          <a:prstGeom prst="line">
            <a:avLst/>
          </a:prstGeom>
          <a:ln w="381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accent1">
                    <a:lumMod val="45000"/>
                    <a:lumOff val="55000"/>
                  </a:schemeClr>
                </a:gs>
                <a:gs pos="43000">
                  <a:schemeClr val="accent1">
                    <a:lumMod val="45000"/>
                    <a:lumOff val="55000"/>
                  </a:schemeClr>
                </a:gs>
                <a:gs pos="100000">
                  <a:schemeClr val="accent1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5700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7" y="365125"/>
            <a:ext cx="9579408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Title of Slide</a:t>
            </a:r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>
          <a:xfrm>
            <a:off x="839787" y="6356350"/>
            <a:ext cx="2743167" cy="365125"/>
          </a:xfrm>
        </p:spPr>
        <p:txBody>
          <a:bodyPr/>
          <a:lstStyle/>
          <a:p>
            <a:fld id="{6A72E876-1869-4742-8FEB-BADAC016FC21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7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713586" y="6356350"/>
            <a:ext cx="3853544" cy="365125"/>
          </a:xfrm>
        </p:spPr>
        <p:txBody>
          <a:bodyPr/>
          <a:lstStyle/>
          <a:p>
            <a:r>
              <a:rPr lang="en-US"/>
              <a:t>Massachusetts Trial Court</a:t>
            </a:r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97762" y="6356350"/>
            <a:ext cx="2721433" cy="365125"/>
          </a:xfrm>
        </p:spPr>
        <p:txBody>
          <a:bodyPr/>
          <a:lstStyle/>
          <a:p>
            <a:fld id="{CB61BDC7-D85D-4689-9BD3-21A4A4580B2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39787" y="1690688"/>
            <a:ext cx="9570079" cy="9331"/>
          </a:xfrm>
          <a:prstGeom prst="line">
            <a:avLst/>
          </a:prstGeom>
          <a:ln w="381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accent1">
                    <a:lumMod val="45000"/>
                    <a:lumOff val="55000"/>
                  </a:schemeClr>
                </a:gs>
                <a:gs pos="43000">
                  <a:schemeClr val="accent1">
                    <a:lumMod val="45000"/>
                    <a:lumOff val="55000"/>
                  </a:schemeClr>
                </a:gs>
                <a:gs pos="100000">
                  <a:schemeClr val="accent1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7831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>
          <a:xfrm>
            <a:off x="839787" y="6356350"/>
            <a:ext cx="2743167" cy="365125"/>
          </a:xfrm>
        </p:spPr>
        <p:txBody>
          <a:bodyPr/>
          <a:lstStyle/>
          <a:p>
            <a:fld id="{6A72E876-1869-4742-8FEB-BADAC016FC21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6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713586" y="6356350"/>
            <a:ext cx="3853544" cy="365125"/>
          </a:xfrm>
        </p:spPr>
        <p:txBody>
          <a:bodyPr/>
          <a:lstStyle/>
          <a:p>
            <a:r>
              <a:rPr lang="en-US"/>
              <a:t>Massachusetts Trial Court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97762" y="6356350"/>
            <a:ext cx="2721433" cy="365125"/>
          </a:xfrm>
        </p:spPr>
        <p:txBody>
          <a:bodyPr/>
          <a:lstStyle/>
          <a:p>
            <a:fld id="{CB61BDC7-D85D-4689-9BD3-21A4A4580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526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en-US"/>
              <a:t>Title of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457201"/>
            <a:ext cx="5236007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>
          <a:xfrm>
            <a:off x="839787" y="6356350"/>
            <a:ext cx="2743167" cy="365125"/>
          </a:xfrm>
        </p:spPr>
        <p:txBody>
          <a:bodyPr/>
          <a:lstStyle/>
          <a:p>
            <a:fld id="{6A72E876-1869-4742-8FEB-BADAC016FC21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713586" y="6356350"/>
            <a:ext cx="3853544" cy="365125"/>
          </a:xfrm>
        </p:spPr>
        <p:txBody>
          <a:bodyPr/>
          <a:lstStyle/>
          <a:p>
            <a:r>
              <a:rPr lang="en-US"/>
              <a:t>Massachusetts Trial Court</a:t>
            </a:r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97762" y="6356350"/>
            <a:ext cx="2721433" cy="365125"/>
          </a:xfrm>
        </p:spPr>
        <p:txBody>
          <a:bodyPr/>
          <a:lstStyle/>
          <a:p>
            <a:fld id="{CB61BDC7-D85D-4689-9BD3-21A4A4580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554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en-US"/>
              <a:t>Title of Slide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5236007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>
          <a:xfrm>
            <a:off x="839787" y="6356350"/>
            <a:ext cx="2743167" cy="365125"/>
          </a:xfrm>
        </p:spPr>
        <p:txBody>
          <a:bodyPr/>
          <a:lstStyle/>
          <a:p>
            <a:fld id="{6A72E876-1869-4742-8FEB-BADAC016FC21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713586" y="6356350"/>
            <a:ext cx="3853544" cy="365125"/>
          </a:xfrm>
        </p:spPr>
        <p:txBody>
          <a:bodyPr/>
          <a:lstStyle/>
          <a:p>
            <a:r>
              <a:rPr lang="en-US"/>
              <a:t>Massachusetts Trial Court</a:t>
            </a:r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97762" y="6356350"/>
            <a:ext cx="2721433" cy="365125"/>
          </a:xfrm>
        </p:spPr>
        <p:txBody>
          <a:bodyPr/>
          <a:lstStyle/>
          <a:p>
            <a:fld id="{CB61BDC7-D85D-4689-9BD3-21A4A4580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450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 userDrawn="1"/>
        </p:nvSpPr>
        <p:spPr>
          <a:xfrm rot="10800000">
            <a:off x="11521787" y="0"/>
            <a:ext cx="669384" cy="6858000"/>
          </a:xfrm>
          <a:prstGeom prst="rtTriangle">
            <a:avLst/>
          </a:prstGeom>
          <a:gradFill>
            <a:gsLst>
              <a:gs pos="14000">
                <a:schemeClr val="accent1"/>
              </a:gs>
              <a:gs pos="49000">
                <a:schemeClr val="accent1">
                  <a:shade val="67500"/>
                  <a:satMod val="115000"/>
                </a:schemeClr>
              </a:gs>
              <a:gs pos="90000">
                <a:schemeClr val="accent5"/>
              </a:gs>
            </a:gsLst>
            <a:lin ang="12000000" scaled="0"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Triangle 15"/>
          <p:cNvSpPr/>
          <p:nvPr userDrawn="1"/>
        </p:nvSpPr>
        <p:spPr>
          <a:xfrm rot="10800000">
            <a:off x="10456846" y="-6"/>
            <a:ext cx="1647708" cy="6858000"/>
          </a:xfrm>
          <a:prstGeom prst="rtTriangle">
            <a:avLst/>
          </a:prstGeom>
          <a:gradFill>
            <a:gsLst>
              <a:gs pos="14000">
                <a:schemeClr val="accent5">
                  <a:alpha val="94000"/>
                </a:schemeClr>
              </a:gs>
              <a:gs pos="74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671" y="365125"/>
            <a:ext cx="974152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671" y="1825625"/>
            <a:ext cx="974152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6263" y="6356350"/>
            <a:ext cx="2925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6A72E876-1869-4742-8FEB-BADAC016FC21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11" name="Right Triangle 10"/>
          <p:cNvSpPr/>
          <p:nvPr userDrawn="1"/>
        </p:nvSpPr>
        <p:spPr>
          <a:xfrm rot="10800000">
            <a:off x="10804849" y="0"/>
            <a:ext cx="1386103" cy="6858000"/>
          </a:xfrm>
          <a:prstGeom prst="rtTriangle">
            <a:avLst/>
          </a:prstGeom>
          <a:gradFill>
            <a:gsLst>
              <a:gs pos="14000">
                <a:schemeClr val="accent2">
                  <a:alpha val="49000"/>
                </a:schemeClr>
              </a:gs>
              <a:gs pos="74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35565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Massachusetts Trial Court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52318" y="6356350"/>
            <a:ext cx="23668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CB61BDC7-D85D-4689-9BD3-21A4A4580B2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Right Triangle 17"/>
          <p:cNvSpPr/>
          <p:nvPr userDrawn="1"/>
        </p:nvSpPr>
        <p:spPr>
          <a:xfrm rot="10800000">
            <a:off x="11261717" y="0"/>
            <a:ext cx="929236" cy="6858000"/>
          </a:xfrm>
          <a:prstGeom prst="rtTriangle">
            <a:avLst/>
          </a:prstGeom>
          <a:gradFill>
            <a:gsLst>
              <a:gs pos="14000">
                <a:schemeClr val="accent1">
                  <a:alpha val="89000"/>
                </a:schemeClr>
              </a:gs>
              <a:gs pos="32760">
                <a:srgbClr val="EDC56B"/>
              </a:gs>
              <a:gs pos="54000">
                <a:schemeClr val="accent3">
                  <a:lumMod val="40000"/>
                  <a:lumOff val="60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/>
          <p:cNvSpPr/>
          <p:nvPr userDrawn="1"/>
        </p:nvSpPr>
        <p:spPr>
          <a:xfrm flipH="1">
            <a:off x="10867063" y="-10"/>
            <a:ext cx="1322503" cy="6858000"/>
          </a:xfrm>
          <a:prstGeom prst="rtTriangle">
            <a:avLst/>
          </a:prstGeom>
          <a:gradFill>
            <a:gsLst>
              <a:gs pos="14000">
                <a:schemeClr val="accent5">
                  <a:alpha val="79000"/>
                </a:schemeClr>
              </a:gs>
              <a:gs pos="74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/>
          <p:cNvSpPr/>
          <p:nvPr userDrawn="1"/>
        </p:nvSpPr>
        <p:spPr>
          <a:xfrm flipH="1">
            <a:off x="11246368" y="-3"/>
            <a:ext cx="936516" cy="6858000"/>
          </a:xfrm>
          <a:prstGeom prst="rtTriangle">
            <a:avLst/>
          </a:prstGeom>
          <a:gradFill>
            <a:gsLst>
              <a:gs pos="14000">
                <a:schemeClr val="accent2">
                  <a:alpha val="37000"/>
                </a:schemeClr>
              </a:gs>
              <a:gs pos="34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Triangle 13"/>
          <p:cNvSpPr/>
          <p:nvPr userDrawn="1"/>
        </p:nvSpPr>
        <p:spPr>
          <a:xfrm flipH="1">
            <a:off x="11635272" y="0"/>
            <a:ext cx="556727" cy="6858000"/>
          </a:xfrm>
          <a:prstGeom prst="rtTriangle">
            <a:avLst/>
          </a:prstGeom>
          <a:gradFill>
            <a:gsLst>
              <a:gs pos="14000">
                <a:schemeClr val="accent2">
                  <a:alpha val="57000"/>
                </a:schemeClr>
              </a:gs>
              <a:gs pos="34000">
                <a:schemeClr val="accent1">
                  <a:shade val="67500"/>
                  <a:satMod val="115000"/>
                </a:schemeClr>
              </a:gs>
              <a:gs pos="100000">
                <a:schemeClr val="accent5"/>
              </a:gs>
            </a:gsLst>
            <a:lin ang="12000000" scaled="0"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6140" y="365126"/>
            <a:ext cx="1356039" cy="1359160"/>
          </a:xfrm>
          <a:prstGeom prst="rect">
            <a:avLst/>
          </a:prstGeom>
          <a:effectLst>
            <a:outerShdw blurRad="63500" dist="63500" dir="2700000" algn="tl" rotWithShape="0">
              <a:schemeClr val="accent5">
                <a:alpha val="40000"/>
              </a:schemeClr>
            </a:outerShdw>
          </a:effectLst>
        </p:spPr>
      </p:pic>
      <p:sp>
        <p:nvSpPr>
          <p:cNvPr id="19" name="Right Triangle 18"/>
          <p:cNvSpPr/>
          <p:nvPr userDrawn="1"/>
        </p:nvSpPr>
        <p:spPr>
          <a:xfrm>
            <a:off x="-8116" y="-11"/>
            <a:ext cx="474648" cy="6858000"/>
          </a:xfrm>
          <a:prstGeom prst="rtTriangle">
            <a:avLst/>
          </a:prstGeom>
          <a:gradFill>
            <a:gsLst>
              <a:gs pos="14000">
                <a:schemeClr val="accent5"/>
              </a:gs>
              <a:gs pos="74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Triangle 14"/>
          <p:cNvSpPr/>
          <p:nvPr userDrawn="1"/>
        </p:nvSpPr>
        <p:spPr>
          <a:xfrm rot="10800000" flipH="1">
            <a:off x="-8116" y="-3"/>
            <a:ext cx="595945" cy="6858000"/>
          </a:xfrm>
          <a:prstGeom prst="rtTriangle">
            <a:avLst/>
          </a:prstGeom>
          <a:gradFill>
            <a:gsLst>
              <a:gs pos="14000">
                <a:schemeClr val="accent2">
                  <a:alpha val="56000"/>
                </a:schemeClr>
              </a:gs>
              <a:gs pos="74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567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3A332BE1-279E-4118-9FE3-7952B079A510}" type="datetimeFigureOut">
              <a:rPr lang="en-US" dirty="0"/>
              <a:t>11/14/2025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795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DD7E1-4149-9F11-6E01-51481DCAF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5049" y="5525994"/>
            <a:ext cx="10261823" cy="1911635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br>
              <a:rPr lang="en-US" sz="2500" dirty="0"/>
            </a:br>
            <a:r>
              <a:rPr lang="en-US" sz="2000" b="1" dirty="0">
                <a:solidFill>
                  <a:schemeClr val="bg1"/>
                </a:solidFill>
                <a:latin typeface="+mj-lt"/>
                <a:ea typeface="+mj-ea"/>
              </a:rPr>
              <a:t>COURT SERVICES AND LAW LIBRARIES DEPARTMENT</a:t>
            </a:r>
            <a:br>
              <a:rPr lang="en-US" sz="2000" b="1" dirty="0">
                <a:solidFill>
                  <a:schemeClr val="bg1"/>
                </a:solidFill>
                <a:latin typeface="+mj-lt"/>
                <a:ea typeface="+mj-ea"/>
              </a:rPr>
            </a:br>
            <a:r>
              <a:rPr lang="en-US" sz="2000" b="1" i="1" dirty="0">
                <a:solidFill>
                  <a:schemeClr val="bg1"/>
                </a:solidFill>
                <a:latin typeface="+mj-lt"/>
                <a:ea typeface="+mj-ea"/>
              </a:rPr>
              <a:t>Sheriece M. Perry, Esq.</a:t>
            </a:r>
            <a:br>
              <a:rPr lang="en-US" sz="2000" b="1" i="1" dirty="0">
                <a:solidFill>
                  <a:schemeClr val="bg1"/>
                </a:solidFill>
                <a:latin typeface="+mj-lt"/>
                <a:ea typeface="+mj-ea"/>
              </a:rPr>
            </a:br>
            <a:r>
              <a:rPr lang="en-US" sz="2000" i="1" dirty="0">
                <a:solidFill>
                  <a:schemeClr val="bg1"/>
                </a:solidFill>
              </a:rPr>
              <a:t>Director</a:t>
            </a:r>
            <a:endParaRPr lang="en-US" sz="2000" i="1" dirty="0">
              <a:solidFill>
                <a:schemeClr val="bg1"/>
              </a:solidFill>
              <a:ea typeface="+mj-ea"/>
            </a:endParaRPr>
          </a:p>
        </p:txBody>
      </p:sp>
      <p:sp>
        <p:nvSpPr>
          <p:cNvPr id="49" name="Content Placeholder 48">
            <a:extLst>
              <a:ext uri="{FF2B5EF4-FFF2-40B4-BE49-F238E27FC236}">
                <a16:creationId xmlns:a16="http://schemas.microsoft.com/office/drawing/2014/main" id="{F4E65E7A-D86D-1EBE-23EE-11A6587FF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1" y="5095982"/>
            <a:ext cx="2866641" cy="10809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n-US" sz="1700" i="1" dirty="0">
              <a:latin typeface="+mn-lt"/>
              <a:ea typeface="+mn-ea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700" i="1" dirty="0">
              <a:latin typeface="+mn-lt"/>
              <a:ea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C990C6-810F-C978-4D6A-AE454B4D69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351" y="5095982"/>
            <a:ext cx="1646063" cy="164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35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07"/>
    </mc:Choice>
    <mc:Fallback xmlns="">
      <p:transition spd="slow" advTm="7207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FE1622-2CEC-DBCB-129B-6AC472956F51}"/>
              </a:ext>
            </a:extLst>
          </p:cNvPr>
          <p:cNvSpPr/>
          <p:nvPr/>
        </p:nvSpPr>
        <p:spPr>
          <a:xfrm>
            <a:off x="3476625" y="771525"/>
            <a:ext cx="3771900" cy="1247775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Supreme Judicial Court </a:t>
            </a:r>
          </a:p>
          <a:p>
            <a:pPr algn="ctr"/>
            <a:r>
              <a:rPr lang="en-US"/>
              <a:t>“SJC”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335BD3B-E2F9-DC65-B363-B5FABBCB526C}"/>
              </a:ext>
            </a:extLst>
          </p:cNvPr>
          <p:cNvSpPr/>
          <p:nvPr/>
        </p:nvSpPr>
        <p:spPr>
          <a:xfrm>
            <a:off x="6315075" y="2297907"/>
            <a:ext cx="3105150" cy="1247774"/>
          </a:xfrm>
          <a:prstGeom prst="round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Appeals Court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0F13F4E-4BFA-5B8A-15AD-456456114792}"/>
              </a:ext>
            </a:extLst>
          </p:cNvPr>
          <p:cNvSpPr/>
          <p:nvPr/>
        </p:nvSpPr>
        <p:spPr>
          <a:xfrm>
            <a:off x="3910012" y="4893469"/>
            <a:ext cx="3105150" cy="12477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Trial Court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37C7890-BD8A-000A-5607-FFBC842ECFD4}"/>
              </a:ext>
            </a:extLst>
          </p:cNvPr>
          <p:cNvSpPr/>
          <p:nvPr/>
        </p:nvSpPr>
        <p:spPr>
          <a:xfrm>
            <a:off x="504825" y="4893469"/>
            <a:ext cx="3105150" cy="124777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Office of the Jury Commissioner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A626F1A-0B56-93A8-7CAB-88FA4659FA90}"/>
              </a:ext>
            </a:extLst>
          </p:cNvPr>
          <p:cNvSpPr/>
          <p:nvPr/>
        </p:nvSpPr>
        <p:spPr>
          <a:xfrm>
            <a:off x="7315199" y="4893469"/>
            <a:ext cx="3105150" cy="124777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Massachusetts Probation Service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BF091CD-88C2-5F1E-D9A4-93C8A4F28233}"/>
              </a:ext>
            </a:extLst>
          </p:cNvPr>
          <p:cNvCxnSpPr>
            <a:cxnSpLocks/>
            <a:stCxn id="2" idx="2"/>
          </p:cNvCxnSpPr>
          <p:nvPr/>
        </p:nvCxnSpPr>
        <p:spPr>
          <a:xfrm>
            <a:off x="5362575" y="2019300"/>
            <a:ext cx="0" cy="197167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66D11E0-B485-5584-FB8D-C9170E0FFFB1}"/>
              </a:ext>
            </a:extLst>
          </p:cNvPr>
          <p:cNvCxnSpPr>
            <a:cxnSpLocks/>
          </p:cNvCxnSpPr>
          <p:nvPr/>
        </p:nvCxnSpPr>
        <p:spPr>
          <a:xfrm>
            <a:off x="5362575" y="3005137"/>
            <a:ext cx="9525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6F44F12-A3E0-F123-E4AB-E65209522353}"/>
              </a:ext>
            </a:extLst>
          </p:cNvPr>
          <p:cNvCxnSpPr>
            <a:cxnSpLocks/>
          </p:cNvCxnSpPr>
          <p:nvPr/>
        </p:nvCxnSpPr>
        <p:spPr>
          <a:xfrm>
            <a:off x="2133600" y="3990975"/>
            <a:ext cx="70104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6916629-024C-B8AE-5E22-9525956C8455}"/>
              </a:ext>
            </a:extLst>
          </p:cNvPr>
          <p:cNvCxnSpPr>
            <a:cxnSpLocks/>
          </p:cNvCxnSpPr>
          <p:nvPr/>
        </p:nvCxnSpPr>
        <p:spPr>
          <a:xfrm>
            <a:off x="2133599" y="3990975"/>
            <a:ext cx="1" cy="86677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7A7D41F-D7C6-2887-A09B-CB0271FD872E}"/>
              </a:ext>
            </a:extLst>
          </p:cNvPr>
          <p:cNvCxnSpPr>
            <a:cxnSpLocks/>
          </p:cNvCxnSpPr>
          <p:nvPr/>
        </p:nvCxnSpPr>
        <p:spPr>
          <a:xfrm>
            <a:off x="5362575" y="4002882"/>
            <a:ext cx="1" cy="86677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3B0A8E7-4C2E-C86F-1F7F-D345F30104EF}"/>
              </a:ext>
            </a:extLst>
          </p:cNvPr>
          <p:cNvCxnSpPr>
            <a:cxnSpLocks/>
          </p:cNvCxnSpPr>
          <p:nvPr/>
        </p:nvCxnSpPr>
        <p:spPr>
          <a:xfrm>
            <a:off x="9143999" y="4002882"/>
            <a:ext cx="1" cy="86677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2226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FC546D19-1CA6-CE3E-804C-390A65515DEF}"/>
              </a:ext>
            </a:extLst>
          </p:cNvPr>
          <p:cNvSpPr/>
          <p:nvPr/>
        </p:nvSpPr>
        <p:spPr>
          <a:xfrm>
            <a:off x="1082611" y="562865"/>
            <a:ext cx="9170522" cy="1403617"/>
          </a:xfrm>
          <a:prstGeom prst="flowChartConnector">
            <a:avLst/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Executive Office of the Trial Court</a:t>
            </a:r>
          </a:p>
          <a:p>
            <a:pPr algn="ctr"/>
            <a:endParaRPr lang="en-US" sz="2000" b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0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Court Departments 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30871F3-557E-EE14-9A7E-0996D799D774}"/>
              </a:ext>
            </a:extLst>
          </p:cNvPr>
          <p:cNvSpPr/>
          <p:nvPr/>
        </p:nvSpPr>
        <p:spPr>
          <a:xfrm>
            <a:off x="6758623" y="4302191"/>
            <a:ext cx="2757772" cy="813449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/>
              <a:t>SUPERIOR COURT 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657AC222-EC4B-12DE-4F90-535564582723}"/>
              </a:ext>
            </a:extLst>
          </p:cNvPr>
          <p:cNvSpPr/>
          <p:nvPr/>
        </p:nvSpPr>
        <p:spPr>
          <a:xfrm>
            <a:off x="563524" y="2215779"/>
            <a:ext cx="2757772" cy="813449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/>
              <a:t>BOSTON MUNICIPAL COURT 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D816E6D4-3A15-8E73-CD37-88BED7BAC8A0}"/>
              </a:ext>
            </a:extLst>
          </p:cNvPr>
          <p:cNvSpPr/>
          <p:nvPr/>
        </p:nvSpPr>
        <p:spPr>
          <a:xfrm>
            <a:off x="1082611" y="3289061"/>
            <a:ext cx="2757772" cy="813449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/>
              <a:t>DISTRICT COURT 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BFB8DB11-A9E6-B2E1-6F5D-DCFCA40D5A19}"/>
              </a:ext>
            </a:extLst>
          </p:cNvPr>
          <p:cNvSpPr/>
          <p:nvPr/>
        </p:nvSpPr>
        <p:spPr>
          <a:xfrm>
            <a:off x="7930890" y="2345696"/>
            <a:ext cx="2787032" cy="8134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/>
              <a:t>LAND COURT 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C474AC4D-3C34-50FC-6B9A-014D02B4AFE3}"/>
              </a:ext>
            </a:extLst>
          </p:cNvPr>
          <p:cNvSpPr/>
          <p:nvPr/>
        </p:nvSpPr>
        <p:spPr>
          <a:xfrm>
            <a:off x="2311400" y="5308679"/>
            <a:ext cx="2787032" cy="8134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/>
              <a:t>JUVENILE COURT 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1FE1E8BA-8ADD-8BEB-12DB-6286E2DC7C9A}"/>
              </a:ext>
            </a:extLst>
          </p:cNvPr>
          <p:cNvSpPr/>
          <p:nvPr/>
        </p:nvSpPr>
        <p:spPr>
          <a:xfrm>
            <a:off x="1583536" y="4245934"/>
            <a:ext cx="2781623" cy="8134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/>
              <a:t>HOUSING  COURT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352CB8A6-3060-1F0B-557F-E27EFFE315F5}"/>
              </a:ext>
            </a:extLst>
          </p:cNvPr>
          <p:cNvSpPr/>
          <p:nvPr/>
        </p:nvSpPr>
        <p:spPr>
          <a:xfrm>
            <a:off x="7389799" y="3320205"/>
            <a:ext cx="2774355" cy="813448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/>
              <a:t>PROBATE AND FAMILY  COURT 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D6BDEA3-9678-4F82-58D6-2202C6FAAABB}"/>
              </a:ext>
            </a:extLst>
          </p:cNvPr>
          <p:cNvSpPr/>
          <p:nvPr/>
        </p:nvSpPr>
        <p:spPr>
          <a:xfrm>
            <a:off x="5839834" y="5284179"/>
            <a:ext cx="2787032" cy="8134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/>
              <a:t>OFFICE OF COURT MANAGEMENT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DDE6D85-A23D-CC9F-6670-12D48CBA01C8}"/>
              </a:ext>
            </a:extLst>
          </p:cNvPr>
          <p:cNvCxnSpPr>
            <a:cxnSpLocks/>
          </p:cNvCxnSpPr>
          <p:nvPr/>
        </p:nvCxnSpPr>
        <p:spPr>
          <a:xfrm>
            <a:off x="8898466" y="1935804"/>
            <a:ext cx="0" cy="2750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12F024C-2BDA-9746-E68A-626BE3741EBD}"/>
              </a:ext>
            </a:extLst>
          </p:cNvPr>
          <p:cNvCxnSpPr>
            <a:cxnSpLocks/>
          </p:cNvCxnSpPr>
          <p:nvPr/>
        </p:nvCxnSpPr>
        <p:spPr>
          <a:xfrm>
            <a:off x="3666815" y="2135021"/>
            <a:ext cx="14427" cy="10376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B1F1C67-57C6-E922-9629-B7D3502E60E1}"/>
              </a:ext>
            </a:extLst>
          </p:cNvPr>
          <p:cNvCxnSpPr>
            <a:cxnSpLocks/>
          </p:cNvCxnSpPr>
          <p:nvPr/>
        </p:nvCxnSpPr>
        <p:spPr>
          <a:xfrm>
            <a:off x="4152816" y="2218109"/>
            <a:ext cx="0" cy="1956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86A6F5F-D559-0EFF-532B-8237F72EA34E}"/>
              </a:ext>
            </a:extLst>
          </p:cNvPr>
          <p:cNvCxnSpPr>
            <a:cxnSpLocks/>
          </p:cNvCxnSpPr>
          <p:nvPr/>
        </p:nvCxnSpPr>
        <p:spPr>
          <a:xfrm flipH="1">
            <a:off x="4885723" y="2210813"/>
            <a:ext cx="41043" cy="30289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0E553AE-E0D6-BDF6-5662-DCBDF98FFF4C}"/>
              </a:ext>
            </a:extLst>
          </p:cNvPr>
          <p:cNvCxnSpPr>
            <a:cxnSpLocks/>
          </p:cNvCxnSpPr>
          <p:nvPr/>
        </p:nvCxnSpPr>
        <p:spPr>
          <a:xfrm>
            <a:off x="6096000" y="2135021"/>
            <a:ext cx="0" cy="297314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2B890EE-2970-4AF9-E827-1A6D9AFC15B7}"/>
              </a:ext>
            </a:extLst>
          </p:cNvPr>
          <p:cNvCxnSpPr>
            <a:cxnSpLocks/>
          </p:cNvCxnSpPr>
          <p:nvPr/>
        </p:nvCxnSpPr>
        <p:spPr>
          <a:xfrm>
            <a:off x="6950421" y="2121825"/>
            <a:ext cx="0" cy="20660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4E0C418-F2D5-0379-61BA-0E90819CA3D6}"/>
              </a:ext>
            </a:extLst>
          </p:cNvPr>
          <p:cNvCxnSpPr>
            <a:cxnSpLocks/>
          </p:cNvCxnSpPr>
          <p:nvPr/>
        </p:nvCxnSpPr>
        <p:spPr>
          <a:xfrm>
            <a:off x="7653867" y="2121825"/>
            <a:ext cx="0" cy="10562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04C344F2-7AF4-E625-1F11-9528316BE55A}"/>
              </a:ext>
            </a:extLst>
          </p:cNvPr>
          <p:cNvCxnSpPr>
            <a:cxnSpLocks/>
          </p:cNvCxnSpPr>
          <p:nvPr/>
        </p:nvCxnSpPr>
        <p:spPr>
          <a:xfrm>
            <a:off x="2311400" y="1860012"/>
            <a:ext cx="0" cy="2750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312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FC546D19-1CA6-CE3E-804C-390A65515DEF}"/>
              </a:ext>
            </a:extLst>
          </p:cNvPr>
          <p:cNvSpPr/>
          <p:nvPr/>
        </p:nvSpPr>
        <p:spPr>
          <a:xfrm>
            <a:off x="2297549" y="784718"/>
            <a:ext cx="6480313" cy="1640571"/>
          </a:xfrm>
          <a:prstGeom prst="flowChartConnector">
            <a:avLst/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>
                <a:solidFill>
                  <a:schemeClr val="accent5">
                    <a:lumMod val="75000"/>
                  </a:schemeClr>
                </a:solidFill>
              </a:rPr>
              <a:t>OFFICE OF COURT MANAGEMENT</a:t>
            </a:r>
          </a:p>
          <a:p>
            <a:pPr algn="ctr"/>
            <a:endParaRPr lang="en-US" sz="2000" b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C474AC4D-3C34-50FC-6B9A-014D02B4AFE3}"/>
              </a:ext>
            </a:extLst>
          </p:cNvPr>
          <p:cNvSpPr/>
          <p:nvPr/>
        </p:nvSpPr>
        <p:spPr>
          <a:xfrm>
            <a:off x="3943091" y="3566758"/>
            <a:ext cx="2787032" cy="8134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350" dirty="0" err="1">
                <a:solidFill>
                  <a:schemeClr val="tx2">
                    <a:lumMod val="75000"/>
                  </a:schemeClr>
                </a:solidFill>
              </a:rPr>
              <a:t>CourtEducation</a:t>
            </a:r>
            <a:endParaRPr lang="en-US" dirty="0" err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1FE1E8BA-8ADD-8BEB-12DB-6286E2DC7C9A}"/>
              </a:ext>
            </a:extLst>
          </p:cNvPr>
          <p:cNvSpPr/>
          <p:nvPr/>
        </p:nvSpPr>
        <p:spPr>
          <a:xfrm>
            <a:off x="7235359" y="3835725"/>
            <a:ext cx="2781623" cy="8134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/>
              <a:t> </a:t>
            </a:r>
            <a:r>
              <a:rPr lang="en-US" sz="1350">
                <a:solidFill>
                  <a:schemeClr val="tx2">
                    <a:lumMod val="75000"/>
                  </a:schemeClr>
                </a:solidFill>
              </a:rPr>
              <a:t>Office of Workplace Rights and Compliance</a:t>
            </a:r>
          </a:p>
          <a:p>
            <a:pPr algn="ctr"/>
            <a:endParaRPr lang="en-US" sz="1350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909AF2BF-CD22-4B14-0107-3D242064D00C}"/>
              </a:ext>
            </a:extLst>
          </p:cNvPr>
          <p:cNvSpPr/>
          <p:nvPr/>
        </p:nvSpPr>
        <p:spPr>
          <a:xfrm>
            <a:off x="3969517" y="5521675"/>
            <a:ext cx="2846567" cy="8134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/>
              <a:t> </a:t>
            </a:r>
            <a:r>
              <a:rPr lang="en-US" sz="1200" b="1" i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Office of Access, Diversity, and Fairness</a:t>
            </a:r>
          </a:p>
          <a:p>
            <a:pPr algn="ctr"/>
            <a:endParaRPr lang="en-US" sz="1350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D636682C-488A-49D0-0E86-37825DE37E4F}"/>
              </a:ext>
            </a:extLst>
          </p:cNvPr>
          <p:cNvSpPr/>
          <p:nvPr/>
        </p:nvSpPr>
        <p:spPr>
          <a:xfrm>
            <a:off x="798501" y="2833839"/>
            <a:ext cx="2757772" cy="813449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>
                <a:solidFill>
                  <a:schemeClr val="tx2">
                    <a:lumMod val="75000"/>
                  </a:schemeClr>
                </a:solidFill>
              </a:rPr>
              <a:t>Research and Planning (DRAP)</a:t>
            </a:r>
          </a:p>
          <a:p>
            <a:pPr algn="ctr"/>
            <a:endParaRPr lang="en-US" sz="1350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C6D8CFF8-A947-6005-E325-25FEB54095E4}"/>
              </a:ext>
            </a:extLst>
          </p:cNvPr>
          <p:cNvSpPr/>
          <p:nvPr/>
        </p:nvSpPr>
        <p:spPr>
          <a:xfrm>
            <a:off x="3972351" y="2619283"/>
            <a:ext cx="2757772" cy="813449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>
                <a:solidFill>
                  <a:schemeClr val="tx2">
                    <a:lumMod val="75000"/>
                  </a:schemeClr>
                </a:solidFill>
              </a:rPr>
              <a:t>JISD (IT)</a:t>
            </a:r>
          </a:p>
          <a:p>
            <a:pPr algn="ctr"/>
            <a:endParaRPr lang="en-US" sz="1350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704EEDB1-F559-4CA8-1611-47F44FACC65E}"/>
              </a:ext>
            </a:extLst>
          </p:cNvPr>
          <p:cNvSpPr/>
          <p:nvPr/>
        </p:nvSpPr>
        <p:spPr>
          <a:xfrm>
            <a:off x="7235359" y="4886151"/>
            <a:ext cx="2757772" cy="813449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>
                <a:solidFill>
                  <a:schemeClr val="tx2">
                    <a:lumMod val="75000"/>
                  </a:schemeClr>
                </a:solidFill>
              </a:rPr>
              <a:t>Security</a:t>
            </a:r>
            <a:endParaRPr lang="en-US" sz="1350"/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212D72E2-78F8-FEBA-30EB-4766D72AA513}"/>
              </a:ext>
            </a:extLst>
          </p:cNvPr>
          <p:cNvSpPr/>
          <p:nvPr/>
        </p:nvSpPr>
        <p:spPr>
          <a:xfrm>
            <a:off x="798501" y="3835725"/>
            <a:ext cx="2757772" cy="813449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>
                <a:solidFill>
                  <a:schemeClr val="tx2">
                    <a:lumMod val="75000"/>
                  </a:schemeClr>
                </a:solidFill>
              </a:rPr>
              <a:t>Legal Department </a:t>
            </a:r>
          </a:p>
          <a:p>
            <a:pPr algn="ctr"/>
            <a:endParaRPr lang="en-US" sz="1350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62BA0A88-7421-A5DC-388D-4BBDB30928BD}"/>
              </a:ext>
            </a:extLst>
          </p:cNvPr>
          <p:cNvSpPr/>
          <p:nvPr/>
        </p:nvSpPr>
        <p:spPr>
          <a:xfrm>
            <a:off x="798501" y="4836982"/>
            <a:ext cx="2757772" cy="813449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>
                <a:solidFill>
                  <a:schemeClr val="tx2">
                    <a:lumMod val="75000"/>
                  </a:schemeClr>
                </a:solidFill>
              </a:rPr>
              <a:t>Fiscal </a:t>
            </a:r>
          </a:p>
          <a:p>
            <a:pPr algn="ctr"/>
            <a:endParaRPr lang="en-US" sz="1350"/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035D8FD9-FB65-2C8F-5F63-7A096662A21F}"/>
              </a:ext>
            </a:extLst>
          </p:cNvPr>
          <p:cNvSpPr/>
          <p:nvPr/>
        </p:nvSpPr>
        <p:spPr>
          <a:xfrm>
            <a:off x="3943091" y="4479427"/>
            <a:ext cx="2757772" cy="813449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>
                <a:solidFill>
                  <a:schemeClr val="tx2">
                    <a:lumMod val="75000"/>
                  </a:schemeClr>
                </a:solidFill>
              </a:rPr>
              <a:t>Facilities Management and Capital Planning</a:t>
            </a:r>
          </a:p>
          <a:p>
            <a:pPr algn="ctr"/>
            <a:endParaRPr lang="en-US" sz="1350"/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9EB6A16A-5D24-3B6F-D432-F47C3B7CDE55}"/>
              </a:ext>
            </a:extLst>
          </p:cNvPr>
          <p:cNvSpPr/>
          <p:nvPr/>
        </p:nvSpPr>
        <p:spPr>
          <a:xfrm>
            <a:off x="7235359" y="2785298"/>
            <a:ext cx="2757772" cy="813449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/>
              <a:t> </a:t>
            </a:r>
            <a:r>
              <a:rPr lang="en-US" sz="1350">
                <a:solidFill>
                  <a:schemeClr val="tx2">
                    <a:lumMod val="75000"/>
                  </a:schemeClr>
                </a:solidFill>
              </a:rPr>
              <a:t>Human Resources</a:t>
            </a:r>
          </a:p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81123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9FB2A0D-CFE1-5A2A-5F6F-54C0D2826276}"/>
              </a:ext>
            </a:extLst>
          </p:cNvPr>
          <p:cNvSpPr/>
          <p:nvPr/>
        </p:nvSpPr>
        <p:spPr>
          <a:xfrm>
            <a:off x="4272845" y="1718479"/>
            <a:ext cx="3116934" cy="85899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i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Office of Access, Diversity, and Fairness</a:t>
            </a:r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B0D1F355-2B27-8F1B-A118-E1C988A653B5}"/>
              </a:ext>
            </a:extLst>
          </p:cNvPr>
          <p:cNvSpPr/>
          <p:nvPr/>
        </p:nvSpPr>
        <p:spPr>
          <a:xfrm>
            <a:off x="8140832" y="2785983"/>
            <a:ext cx="3026363" cy="858992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b="0" i="0" dirty="0">
                <a:solidFill>
                  <a:schemeClr val="accent5">
                    <a:lumMod val="75000"/>
                  </a:schemeClr>
                </a:solidFill>
                <a:effectLst/>
                <a:latin typeface="Noto Sans VF"/>
              </a:rPr>
              <a:t>Office of  Justice Initiatives and the User Experience</a:t>
            </a:r>
            <a:r>
              <a:rPr lang="en-US" sz="1350" dirty="0">
                <a:solidFill>
                  <a:schemeClr val="accent5">
                    <a:lumMod val="75000"/>
                  </a:schemeClr>
                </a:solidFill>
              </a:rPr>
              <a:t> 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en-US" sz="1350" dirty="0">
                <a:solidFill>
                  <a:schemeClr val="accent5">
                    <a:lumMod val="75000"/>
                  </a:schemeClr>
                </a:solidFill>
              </a:rPr>
              <a:t>(Formerly A2J)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B1F8C79A-9D09-6975-335B-83F7FD8AD507}"/>
              </a:ext>
            </a:extLst>
          </p:cNvPr>
          <p:cNvSpPr/>
          <p:nvPr/>
        </p:nvSpPr>
        <p:spPr>
          <a:xfrm>
            <a:off x="417377" y="2835931"/>
            <a:ext cx="2862778" cy="79149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accent5">
                    <a:lumMod val="75000"/>
                  </a:schemeClr>
                </a:solidFill>
              </a:rPr>
              <a:t>Office of Language Access</a:t>
            </a:r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BD91DE70-76AD-82C6-CF9F-DEBB200CD17F}"/>
              </a:ext>
            </a:extLst>
          </p:cNvPr>
          <p:cNvSpPr/>
          <p:nvPr/>
        </p:nvSpPr>
        <p:spPr>
          <a:xfrm>
            <a:off x="434660" y="1729595"/>
            <a:ext cx="2930930" cy="677492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0" i="0">
                <a:solidFill>
                  <a:schemeClr val="accent5">
                    <a:lumMod val="75000"/>
                  </a:schemeClr>
                </a:solidFill>
                <a:effectLst/>
                <a:latin typeface="Noto Sans VF"/>
              </a:rPr>
              <a:t> Office of Diversity, Equity and Inclusion</a:t>
            </a:r>
            <a:r>
              <a:rPr lang="en-US" sz="135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32E8B4E5-AB3D-DD18-E25C-A028837EFBDF}"/>
              </a:ext>
            </a:extLst>
          </p:cNvPr>
          <p:cNvSpPr/>
          <p:nvPr/>
        </p:nvSpPr>
        <p:spPr>
          <a:xfrm>
            <a:off x="7996848" y="1605500"/>
            <a:ext cx="3026363" cy="830232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400" b="0" i="0" dirty="0">
                <a:solidFill>
                  <a:srgbClr val="141414"/>
                </a:solidFill>
                <a:effectLst/>
                <a:latin typeface="Noto Sans VF"/>
              </a:rPr>
              <a:t> Office of Alternative and Online Dispute Resolution</a:t>
            </a:r>
            <a:r>
              <a:rPr lang="en-US" sz="1350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5C345363-88F9-D977-190F-146CB86B29E1}"/>
              </a:ext>
            </a:extLst>
          </p:cNvPr>
          <p:cNvSpPr/>
          <p:nvPr/>
        </p:nvSpPr>
        <p:spPr>
          <a:xfrm>
            <a:off x="4136504" y="3486485"/>
            <a:ext cx="4261897" cy="991018"/>
          </a:xfrm>
          <a:prstGeom prst="flowChartConnector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>
                <a:solidFill>
                  <a:schemeClr val="tx1"/>
                </a:solidFill>
              </a:rPr>
              <a:t>Court Services and Law Libraries Department</a:t>
            </a:r>
          </a:p>
        </p:txBody>
      </p: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EEFB66D7-7E0B-2117-5926-591832D80338}"/>
              </a:ext>
            </a:extLst>
          </p:cNvPr>
          <p:cNvSpPr/>
          <p:nvPr/>
        </p:nvSpPr>
        <p:spPr>
          <a:xfrm>
            <a:off x="3365590" y="4937180"/>
            <a:ext cx="2862777" cy="891977"/>
          </a:xfrm>
          <a:prstGeom prst="flowChartConnector">
            <a:avLst/>
          </a:prstGeom>
          <a:solidFill>
            <a:schemeClr val="tx1">
              <a:lumMod val="10000"/>
              <a:lumOff val="9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>
                <a:solidFill>
                  <a:schemeClr val="tx1"/>
                </a:solidFill>
              </a:rPr>
              <a:t>Court Service Centers</a:t>
            </a:r>
          </a:p>
          <a:p>
            <a:pPr algn="ctr"/>
            <a:r>
              <a:rPr lang="en-US" sz="1350" b="1">
                <a:solidFill>
                  <a:schemeClr val="tx1"/>
                </a:solidFill>
              </a:rPr>
              <a:t>(CSCs)</a:t>
            </a:r>
          </a:p>
        </p:txBody>
      </p:sp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410DC56E-3FFD-AAD6-0980-7991A8012A7D}"/>
              </a:ext>
            </a:extLst>
          </p:cNvPr>
          <p:cNvSpPr/>
          <p:nvPr/>
        </p:nvSpPr>
        <p:spPr>
          <a:xfrm>
            <a:off x="6332871" y="4905312"/>
            <a:ext cx="2880650" cy="955712"/>
          </a:xfrm>
          <a:prstGeom prst="flowChartConnector">
            <a:avLst/>
          </a:prstGeom>
          <a:solidFill>
            <a:schemeClr val="tx1">
              <a:lumMod val="10000"/>
              <a:lumOff val="9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>
                <a:solidFill>
                  <a:schemeClr val="tx1"/>
                </a:solidFill>
              </a:rPr>
              <a:t>Law Libraries</a:t>
            </a: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047F2A63-9A8F-6E38-C562-DB8CA32A3B5A}"/>
              </a:ext>
            </a:extLst>
          </p:cNvPr>
          <p:cNvSpPr/>
          <p:nvPr/>
        </p:nvSpPr>
        <p:spPr>
          <a:xfrm>
            <a:off x="4867030" y="4476924"/>
            <a:ext cx="363474" cy="352526"/>
          </a:xfrm>
          <a:prstGeom prst="downArrow">
            <a:avLst/>
          </a:prstGeom>
          <a:solidFill>
            <a:schemeClr val="accent1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CCD4EB6-819E-32D6-A061-C199549321E6}"/>
              </a:ext>
            </a:extLst>
          </p:cNvPr>
          <p:cNvCxnSpPr>
            <a:cxnSpLocks/>
          </p:cNvCxnSpPr>
          <p:nvPr/>
        </p:nvCxnSpPr>
        <p:spPr>
          <a:xfrm>
            <a:off x="7374464" y="1993386"/>
            <a:ext cx="54712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355DE3D-AFBD-D629-DD2A-4D5171FABC4C}"/>
              </a:ext>
            </a:extLst>
          </p:cNvPr>
          <p:cNvCxnSpPr>
            <a:cxnSpLocks/>
          </p:cNvCxnSpPr>
          <p:nvPr/>
        </p:nvCxnSpPr>
        <p:spPr>
          <a:xfrm>
            <a:off x="7385369" y="2569726"/>
            <a:ext cx="669302" cy="4325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FB2E18F-F9FA-1707-F626-D08E9E2701E0}"/>
              </a:ext>
            </a:extLst>
          </p:cNvPr>
          <p:cNvCxnSpPr>
            <a:cxnSpLocks/>
          </p:cNvCxnSpPr>
          <p:nvPr/>
        </p:nvCxnSpPr>
        <p:spPr>
          <a:xfrm>
            <a:off x="5814842" y="2647002"/>
            <a:ext cx="281158" cy="67286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96C9FE0-A299-EAA5-BD48-96036E637562}"/>
              </a:ext>
            </a:extLst>
          </p:cNvPr>
          <p:cNvCxnSpPr>
            <a:cxnSpLocks/>
          </p:cNvCxnSpPr>
          <p:nvPr/>
        </p:nvCxnSpPr>
        <p:spPr>
          <a:xfrm flipH="1">
            <a:off x="3419717" y="2588252"/>
            <a:ext cx="903727" cy="4385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0F8E370F-3A47-F0A0-F317-6DE758999D07}"/>
              </a:ext>
            </a:extLst>
          </p:cNvPr>
          <p:cNvCxnSpPr>
            <a:cxnSpLocks/>
          </p:cNvCxnSpPr>
          <p:nvPr/>
        </p:nvCxnSpPr>
        <p:spPr>
          <a:xfrm flipH="1">
            <a:off x="3419717" y="2143909"/>
            <a:ext cx="80058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6D69B693-B04A-A6BB-09D2-0FA57C4257FF}"/>
              </a:ext>
            </a:extLst>
          </p:cNvPr>
          <p:cNvSpPr/>
          <p:nvPr/>
        </p:nvSpPr>
        <p:spPr>
          <a:xfrm>
            <a:off x="845552" y="3915848"/>
            <a:ext cx="2862778" cy="79149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accent5">
                    <a:lumMod val="75000"/>
                  </a:schemeClr>
                </a:solidFill>
              </a:rPr>
              <a:t>Court Records &amp; Transcripts</a:t>
            </a: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1732A7A8-1227-6F6C-9D02-DC8BBD9507CF}"/>
              </a:ext>
            </a:extLst>
          </p:cNvPr>
          <p:cNvSpPr/>
          <p:nvPr/>
        </p:nvSpPr>
        <p:spPr>
          <a:xfrm>
            <a:off x="7409722" y="4467860"/>
            <a:ext cx="363474" cy="352526"/>
          </a:xfrm>
          <a:prstGeom prst="downArrow">
            <a:avLst/>
          </a:prstGeom>
          <a:solidFill>
            <a:schemeClr val="accent1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520018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Branding-Colors">
      <a:dk1>
        <a:srgbClr val="002060"/>
      </a:dk1>
      <a:lt1>
        <a:sysClr val="window" lastClr="FFFFFF"/>
      </a:lt1>
      <a:dk2>
        <a:srgbClr val="7F7F7F"/>
      </a:dk2>
      <a:lt2>
        <a:srgbClr val="D3D3D3"/>
      </a:lt2>
      <a:accent1>
        <a:srgbClr val="E5A425"/>
      </a:accent1>
      <a:accent2>
        <a:srgbClr val="F5E3A5"/>
      </a:accent2>
      <a:accent3>
        <a:srgbClr val="ECCA53"/>
      </a:accent3>
      <a:accent4>
        <a:srgbClr val="AF8C13"/>
      </a:accent4>
      <a:accent5>
        <a:srgbClr val="1F2E5C"/>
      </a:accent5>
      <a:accent6>
        <a:srgbClr val="30468C"/>
      </a:accent6>
      <a:hlink>
        <a:srgbClr val="A9B6E1"/>
      </a:hlink>
      <a:folHlink>
        <a:srgbClr val="090D19"/>
      </a:folHlink>
    </a:clrScheme>
    <a:fontScheme name="Branding1">
      <a:majorFont>
        <a:latin typeface="Cambria"/>
        <a:ea typeface=""/>
        <a:cs typeface=""/>
      </a:majorFont>
      <a:minorFont>
        <a:latin typeface="Cambria Math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anillaVTI">
  <a:themeElements>
    <a:clrScheme name="VanillaVTI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VanillaVTI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Vanilla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AACC6CF0-9F86-48CC-9C4E-CA578EE0A0A0}" vid="{3BDE51FE-56D6-4100-AFB5-5B4AEDCE2EF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166</Words>
  <Application>Microsoft Office PowerPoint</Application>
  <PresentationFormat>Widescreen</PresentationFormat>
  <Paragraphs>40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Arial</vt:lpstr>
      <vt:lpstr>Calibri</vt:lpstr>
      <vt:lpstr>Cambria</vt:lpstr>
      <vt:lpstr>Cambria Math</vt:lpstr>
      <vt:lpstr>Neue Haas Grotesk Text Pro</vt:lpstr>
      <vt:lpstr>Noto Sans VF</vt:lpstr>
      <vt:lpstr>Open Sans</vt:lpstr>
      <vt:lpstr>Office Theme</vt:lpstr>
      <vt:lpstr>VanillaVTI</vt:lpstr>
      <vt:lpstr> COURT SERVICES AND LAW LIBRARIES DEPARTMENT Sheriece M. Perry, Esq. Director</vt:lpstr>
      <vt:lpstr>PowerPoint Presentation</vt:lpstr>
      <vt:lpstr>PowerPoint Presentation</vt:lpstr>
      <vt:lpstr>PowerPoint Presentation</vt:lpstr>
      <vt:lpstr>PowerPoint Presentation</vt:lpstr>
    </vt:vector>
  </TitlesOfParts>
  <Company>AOTC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christine.lamont</dc:creator>
  <cp:lastModifiedBy>Sheriece M Perry</cp:lastModifiedBy>
  <cp:revision>147</cp:revision>
  <dcterms:created xsi:type="dcterms:W3CDTF">2019-08-22T13:02:45Z</dcterms:created>
  <dcterms:modified xsi:type="dcterms:W3CDTF">2025-11-14T19:37:57Z</dcterms:modified>
</cp:coreProperties>
</file>