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468" r:id="rId2"/>
    <p:sldId id="267" r:id="rId3"/>
    <p:sldId id="469" r:id="rId4"/>
    <p:sldId id="47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7D3881-71F2-4AE9-8A84-9D2054377BFE}" v="6" dt="2025-11-14T18:41:48.7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86" y="5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Quinten Steenhuis" userId="bb99c2f7-9ef1-45cd-bb4c-1117564ac6e1" providerId="ADAL" clId="{CD7D3881-71F2-4AE9-8A84-9D2054377BFE}"/>
    <pc:docChg chg="undo custSel addSld delSld modSld">
      <pc:chgData name="Quinten Steenhuis" userId="bb99c2f7-9ef1-45cd-bb4c-1117564ac6e1" providerId="ADAL" clId="{CD7D3881-71F2-4AE9-8A84-9D2054377BFE}" dt="2025-11-14T18:55:05.863" v="74" actId="20577"/>
      <pc:docMkLst>
        <pc:docMk/>
      </pc:docMkLst>
      <pc:sldChg chg="addSp delSp modSp add del mod setBg delDesignElem">
        <pc:chgData name="Quinten Steenhuis" userId="bb99c2f7-9ef1-45cd-bb4c-1117564ac6e1" providerId="ADAL" clId="{CD7D3881-71F2-4AE9-8A84-9D2054377BFE}" dt="2025-11-14T18:42:09.229" v="12" actId="26606"/>
        <pc:sldMkLst>
          <pc:docMk/>
          <pc:sldMk cId="232603925" sldId="267"/>
        </pc:sldMkLst>
        <pc:spChg chg="mod">
          <ac:chgData name="Quinten Steenhuis" userId="bb99c2f7-9ef1-45cd-bb4c-1117564ac6e1" providerId="ADAL" clId="{CD7D3881-71F2-4AE9-8A84-9D2054377BFE}" dt="2025-11-14T18:42:09.229" v="12" actId="26606"/>
          <ac:spMkLst>
            <pc:docMk/>
            <pc:sldMk cId="232603925" sldId="267"/>
            <ac:spMk id="2" creationId="{70987682-097B-96EC-75D1-4F2691CBB069}"/>
          </ac:spMkLst>
        </pc:spChg>
        <pc:spChg chg="add del">
          <ac:chgData name="Quinten Steenhuis" userId="bb99c2f7-9ef1-45cd-bb4c-1117564ac6e1" providerId="ADAL" clId="{CD7D3881-71F2-4AE9-8A84-9D2054377BFE}" dt="2025-11-14T18:41:48.786" v="11"/>
          <ac:spMkLst>
            <pc:docMk/>
            <pc:sldMk cId="232603925" sldId="267"/>
            <ac:spMk id="8" creationId="{C2554CA6-288E-4202-BC52-2E5A8F0C0AED}"/>
          </ac:spMkLst>
        </pc:spChg>
        <pc:spChg chg="add del">
          <ac:chgData name="Quinten Steenhuis" userId="bb99c2f7-9ef1-45cd-bb4c-1117564ac6e1" providerId="ADAL" clId="{CD7D3881-71F2-4AE9-8A84-9D2054377BFE}" dt="2025-11-14T18:41:48.786" v="11"/>
          <ac:spMkLst>
            <pc:docMk/>
            <pc:sldMk cId="232603925" sldId="267"/>
            <ac:spMk id="10" creationId="{B10BB131-AC8E-4A8E-A5D1-36260F720C3B}"/>
          </ac:spMkLst>
        </pc:spChg>
        <pc:spChg chg="add del">
          <ac:chgData name="Quinten Steenhuis" userId="bb99c2f7-9ef1-45cd-bb4c-1117564ac6e1" providerId="ADAL" clId="{CD7D3881-71F2-4AE9-8A84-9D2054377BFE}" dt="2025-11-14T18:41:48.786" v="11"/>
          <ac:spMkLst>
            <pc:docMk/>
            <pc:sldMk cId="232603925" sldId="267"/>
            <ac:spMk id="12" creationId="{5B7778FC-632E-4DCA-A7CB-0D7731CCF970}"/>
          </ac:spMkLst>
        </pc:spChg>
        <pc:spChg chg="add del">
          <ac:chgData name="Quinten Steenhuis" userId="bb99c2f7-9ef1-45cd-bb4c-1117564ac6e1" providerId="ADAL" clId="{CD7D3881-71F2-4AE9-8A84-9D2054377BFE}" dt="2025-11-14T18:41:48.786" v="11"/>
          <ac:spMkLst>
            <pc:docMk/>
            <pc:sldMk cId="232603925" sldId="267"/>
            <ac:spMk id="14" creationId="{FA23A907-97FB-4A8F-880A-DD77401C4296}"/>
          </ac:spMkLst>
        </pc:spChg>
        <pc:spChg chg="mod">
          <ac:chgData name="Quinten Steenhuis" userId="bb99c2f7-9ef1-45cd-bb4c-1117564ac6e1" providerId="ADAL" clId="{CD7D3881-71F2-4AE9-8A84-9D2054377BFE}" dt="2025-11-14T18:42:09.229" v="12" actId="26606"/>
          <ac:spMkLst>
            <pc:docMk/>
            <pc:sldMk cId="232603925" sldId="267"/>
            <ac:spMk id="29" creationId="{F2FBF0D8-44A7-432C-5C03-B14C8069DF21}"/>
          </ac:spMkLst>
        </pc:spChg>
        <pc:spChg chg="add">
          <ac:chgData name="Quinten Steenhuis" userId="bb99c2f7-9ef1-45cd-bb4c-1117564ac6e1" providerId="ADAL" clId="{CD7D3881-71F2-4AE9-8A84-9D2054377BFE}" dt="2025-11-14T18:42:09.229" v="12" actId="26606"/>
          <ac:spMkLst>
            <pc:docMk/>
            <pc:sldMk cId="232603925" sldId="267"/>
            <ac:spMk id="34" creationId="{907EF6B7-1338-4443-8C46-6A318D952DFD}"/>
          </ac:spMkLst>
        </pc:spChg>
        <pc:spChg chg="add">
          <ac:chgData name="Quinten Steenhuis" userId="bb99c2f7-9ef1-45cd-bb4c-1117564ac6e1" providerId="ADAL" clId="{CD7D3881-71F2-4AE9-8A84-9D2054377BFE}" dt="2025-11-14T18:42:09.229" v="12" actId="26606"/>
          <ac:spMkLst>
            <pc:docMk/>
            <pc:sldMk cId="232603925" sldId="267"/>
            <ac:spMk id="36" creationId="{DAAE4CDD-124C-4DCF-9584-B6033B545DD5}"/>
          </ac:spMkLst>
        </pc:spChg>
        <pc:spChg chg="add">
          <ac:chgData name="Quinten Steenhuis" userId="bb99c2f7-9ef1-45cd-bb4c-1117564ac6e1" providerId="ADAL" clId="{CD7D3881-71F2-4AE9-8A84-9D2054377BFE}" dt="2025-11-14T18:42:09.229" v="12" actId="26606"/>
          <ac:spMkLst>
            <pc:docMk/>
            <pc:sldMk cId="232603925" sldId="267"/>
            <ac:spMk id="38" creationId="{081E4A58-353D-44AE-B2FC-2A74E2E400F7}"/>
          </ac:spMkLst>
        </pc:spChg>
      </pc:sldChg>
      <pc:sldChg chg="modSp add mod">
        <pc:chgData name="Quinten Steenhuis" userId="bb99c2f7-9ef1-45cd-bb4c-1117564ac6e1" providerId="ADAL" clId="{CD7D3881-71F2-4AE9-8A84-9D2054377BFE}" dt="2025-11-14T18:55:05.863" v="74" actId="20577"/>
        <pc:sldMkLst>
          <pc:docMk/>
          <pc:sldMk cId="0" sldId="468"/>
        </pc:sldMkLst>
        <pc:spChg chg="mod">
          <ac:chgData name="Quinten Steenhuis" userId="bb99c2f7-9ef1-45cd-bb4c-1117564ac6e1" providerId="ADAL" clId="{CD7D3881-71F2-4AE9-8A84-9D2054377BFE}" dt="2025-11-14T18:55:05.863" v="74" actId="20577"/>
          <ac:spMkLst>
            <pc:docMk/>
            <pc:sldMk cId="0" sldId="468"/>
            <ac:spMk id="423" creationId="{00000000-0000-0000-0000-000000000000}"/>
          </ac:spMkLst>
        </pc:spChg>
      </pc:sldChg>
      <pc:sldChg chg="addSp delSp modSp new mod setBg modClrScheme chgLayout">
        <pc:chgData name="Quinten Steenhuis" userId="bb99c2f7-9ef1-45cd-bb4c-1117564ac6e1" providerId="ADAL" clId="{CD7D3881-71F2-4AE9-8A84-9D2054377BFE}" dt="2025-11-14T18:47:59.112" v="37" actId="26606"/>
        <pc:sldMkLst>
          <pc:docMk/>
          <pc:sldMk cId="3734854338" sldId="469"/>
        </pc:sldMkLst>
        <pc:spChg chg="del">
          <ac:chgData name="Quinten Steenhuis" userId="bb99c2f7-9ef1-45cd-bb4c-1117564ac6e1" providerId="ADAL" clId="{CD7D3881-71F2-4AE9-8A84-9D2054377BFE}" dt="2025-11-14T18:42:59.044" v="14" actId="700"/>
          <ac:spMkLst>
            <pc:docMk/>
            <pc:sldMk cId="3734854338" sldId="469"/>
            <ac:spMk id="2" creationId="{DDBB6D37-4726-F54F-E956-4737566F7890}"/>
          </ac:spMkLst>
        </pc:spChg>
        <pc:spChg chg="del">
          <ac:chgData name="Quinten Steenhuis" userId="bb99c2f7-9ef1-45cd-bb4c-1117564ac6e1" providerId="ADAL" clId="{CD7D3881-71F2-4AE9-8A84-9D2054377BFE}" dt="2025-11-14T18:42:59.044" v="14" actId="700"/>
          <ac:spMkLst>
            <pc:docMk/>
            <pc:sldMk cId="3734854338" sldId="469"/>
            <ac:spMk id="3" creationId="{11BC12B4-4393-25ED-436F-7A42D99DA021}"/>
          </ac:spMkLst>
        </pc:spChg>
        <pc:spChg chg="add">
          <ac:chgData name="Quinten Steenhuis" userId="bb99c2f7-9ef1-45cd-bb4c-1117564ac6e1" providerId="ADAL" clId="{CD7D3881-71F2-4AE9-8A84-9D2054377BFE}" dt="2025-11-14T18:47:59.112" v="37" actId="26606"/>
          <ac:spMkLst>
            <pc:docMk/>
            <pc:sldMk cId="3734854338" sldId="469"/>
            <ac:spMk id="30" creationId="{E1750109-3B91-4506-B997-0CD8E35A1488}"/>
          </ac:spMkLst>
        </pc:spChg>
        <pc:spChg chg="add">
          <ac:chgData name="Quinten Steenhuis" userId="bb99c2f7-9ef1-45cd-bb4c-1117564ac6e1" providerId="ADAL" clId="{CD7D3881-71F2-4AE9-8A84-9D2054377BFE}" dt="2025-11-14T18:47:59.112" v="37" actId="26606"/>
          <ac:spMkLst>
            <pc:docMk/>
            <pc:sldMk cId="3734854338" sldId="469"/>
            <ac:spMk id="31" creationId="{E72D8D1B-59F6-4FF3-8547-9BBB6129F2FA}"/>
          </ac:spMkLst>
        </pc:spChg>
        <pc:spChg chg="add">
          <ac:chgData name="Quinten Steenhuis" userId="bb99c2f7-9ef1-45cd-bb4c-1117564ac6e1" providerId="ADAL" clId="{CD7D3881-71F2-4AE9-8A84-9D2054377BFE}" dt="2025-11-14T18:47:59.112" v="37" actId="26606"/>
          <ac:spMkLst>
            <pc:docMk/>
            <pc:sldMk cId="3734854338" sldId="469"/>
            <ac:spMk id="32" creationId="{14044C96-7CFD-44DB-A579-D77B0D37C681}"/>
          </ac:spMkLst>
        </pc:spChg>
        <pc:spChg chg="add">
          <ac:chgData name="Quinten Steenhuis" userId="bb99c2f7-9ef1-45cd-bb4c-1117564ac6e1" providerId="ADAL" clId="{CD7D3881-71F2-4AE9-8A84-9D2054377BFE}" dt="2025-11-14T18:47:59.112" v="37" actId="26606"/>
          <ac:spMkLst>
            <pc:docMk/>
            <pc:sldMk cId="3734854338" sldId="469"/>
            <ac:spMk id="33" creationId="{8FC8C21F-9484-4A71-ABFA-6C10682FAC3E}"/>
          </ac:spMkLst>
        </pc:spChg>
        <pc:spChg chg="add">
          <ac:chgData name="Quinten Steenhuis" userId="bb99c2f7-9ef1-45cd-bb4c-1117564ac6e1" providerId="ADAL" clId="{CD7D3881-71F2-4AE9-8A84-9D2054377BFE}" dt="2025-11-14T18:47:59.112" v="37" actId="26606"/>
          <ac:spMkLst>
            <pc:docMk/>
            <pc:sldMk cId="3734854338" sldId="469"/>
            <ac:spMk id="34" creationId="{2C444748-5A8D-4B53-89FE-42B455DFA2D1}"/>
          </ac:spMkLst>
        </pc:spChg>
        <pc:spChg chg="add">
          <ac:chgData name="Quinten Steenhuis" userId="bb99c2f7-9ef1-45cd-bb4c-1117564ac6e1" providerId="ADAL" clId="{CD7D3881-71F2-4AE9-8A84-9D2054377BFE}" dt="2025-11-14T18:47:59.112" v="37" actId="26606"/>
          <ac:spMkLst>
            <pc:docMk/>
            <pc:sldMk cId="3734854338" sldId="469"/>
            <ac:spMk id="35" creationId="{F4FFA271-A10A-4AC3-8F06-E3313A197A80}"/>
          </ac:spMkLst>
        </pc:spChg>
        <pc:picChg chg="add mod ord">
          <ac:chgData name="Quinten Steenhuis" userId="bb99c2f7-9ef1-45cd-bb4c-1117564ac6e1" providerId="ADAL" clId="{CD7D3881-71F2-4AE9-8A84-9D2054377BFE}" dt="2025-11-14T18:47:59.112" v="37" actId="26606"/>
          <ac:picMkLst>
            <pc:docMk/>
            <pc:sldMk cId="3734854338" sldId="469"/>
            <ac:picMk id="5" creationId="{5552A9DD-5179-11EE-AD7F-0B4C1C21316F}"/>
          </ac:picMkLst>
        </pc:picChg>
        <pc:picChg chg="add mod ord">
          <ac:chgData name="Quinten Steenhuis" userId="bb99c2f7-9ef1-45cd-bb4c-1117564ac6e1" providerId="ADAL" clId="{CD7D3881-71F2-4AE9-8A84-9D2054377BFE}" dt="2025-11-14T18:47:59.112" v="37" actId="26606"/>
          <ac:picMkLst>
            <pc:docMk/>
            <pc:sldMk cId="3734854338" sldId="469"/>
            <ac:picMk id="7" creationId="{EF6A9535-9AE8-25B6-F83C-C8A8760EE5AF}"/>
          </ac:picMkLst>
        </pc:picChg>
        <pc:picChg chg="add mod">
          <ac:chgData name="Quinten Steenhuis" userId="bb99c2f7-9ef1-45cd-bb4c-1117564ac6e1" providerId="ADAL" clId="{CD7D3881-71F2-4AE9-8A84-9D2054377BFE}" dt="2025-11-14T18:47:59.112" v="37" actId="26606"/>
          <ac:picMkLst>
            <pc:docMk/>
            <pc:sldMk cId="3734854338" sldId="469"/>
            <ac:picMk id="9" creationId="{DAC4F4E8-D412-5F17-D13A-F35D7B50231E}"/>
          </ac:picMkLst>
        </pc:picChg>
        <pc:picChg chg="add mod">
          <ac:chgData name="Quinten Steenhuis" userId="bb99c2f7-9ef1-45cd-bb4c-1117564ac6e1" providerId="ADAL" clId="{CD7D3881-71F2-4AE9-8A84-9D2054377BFE}" dt="2025-11-14T18:47:59.112" v="37" actId="26606"/>
          <ac:picMkLst>
            <pc:docMk/>
            <pc:sldMk cId="3734854338" sldId="469"/>
            <ac:picMk id="11" creationId="{65403638-56E0-E4E6-588E-5A73B8675B3C}"/>
          </ac:picMkLst>
        </pc:picChg>
        <pc:picChg chg="add mod ord">
          <ac:chgData name="Quinten Steenhuis" userId="bb99c2f7-9ef1-45cd-bb4c-1117564ac6e1" providerId="ADAL" clId="{CD7D3881-71F2-4AE9-8A84-9D2054377BFE}" dt="2025-11-14T18:47:59.112" v="37" actId="26606"/>
          <ac:picMkLst>
            <pc:docMk/>
            <pc:sldMk cId="3734854338" sldId="469"/>
            <ac:picMk id="13" creationId="{9448B428-81E2-DBEE-ABFD-EFB8FD17C535}"/>
          </ac:picMkLst>
        </pc:picChg>
        <pc:cxnChg chg="add del">
          <ac:chgData name="Quinten Steenhuis" userId="bb99c2f7-9ef1-45cd-bb4c-1117564ac6e1" providerId="ADAL" clId="{CD7D3881-71F2-4AE9-8A84-9D2054377BFE}" dt="2025-11-14T18:47:59.105" v="36" actId="26606"/>
          <ac:cxnSpMkLst>
            <pc:docMk/>
            <pc:sldMk cId="3734854338" sldId="469"/>
            <ac:cxnSpMk id="18" creationId="{B817B4B8-5E01-4B44-BC25-876D56C12149}"/>
          </ac:cxnSpMkLst>
        </pc:cxnChg>
        <pc:cxnChg chg="add del">
          <ac:chgData name="Quinten Steenhuis" userId="bb99c2f7-9ef1-45cd-bb4c-1117564ac6e1" providerId="ADAL" clId="{CD7D3881-71F2-4AE9-8A84-9D2054377BFE}" dt="2025-11-14T18:47:59.105" v="36" actId="26606"/>
          <ac:cxnSpMkLst>
            <pc:docMk/>
            <pc:sldMk cId="3734854338" sldId="469"/>
            <ac:cxnSpMk id="20" creationId="{D683D1A4-93E5-4A4D-B103-8223A220EB2B}"/>
          </ac:cxnSpMkLst>
        </pc:cxnChg>
        <pc:cxnChg chg="add del">
          <ac:chgData name="Quinten Steenhuis" userId="bb99c2f7-9ef1-45cd-bb4c-1117564ac6e1" providerId="ADAL" clId="{CD7D3881-71F2-4AE9-8A84-9D2054377BFE}" dt="2025-11-14T18:47:59.105" v="36" actId="26606"/>
          <ac:cxnSpMkLst>
            <pc:docMk/>
            <pc:sldMk cId="3734854338" sldId="469"/>
            <ac:cxnSpMk id="22" creationId="{B0E8ABF4-C289-489E-BEFB-3077F9D9C773}"/>
          </ac:cxnSpMkLst>
        </pc:cxnChg>
        <pc:cxnChg chg="add del">
          <ac:chgData name="Quinten Steenhuis" userId="bb99c2f7-9ef1-45cd-bb4c-1117564ac6e1" providerId="ADAL" clId="{CD7D3881-71F2-4AE9-8A84-9D2054377BFE}" dt="2025-11-14T18:47:59.105" v="36" actId="26606"/>
          <ac:cxnSpMkLst>
            <pc:docMk/>
            <pc:sldMk cId="3734854338" sldId="469"/>
            <ac:cxnSpMk id="24" creationId="{7989CFA0-35DD-4943-B365-488C66B9B192}"/>
          </ac:cxnSpMkLst>
        </pc:cxnChg>
        <pc:cxnChg chg="add del">
          <ac:chgData name="Quinten Steenhuis" userId="bb99c2f7-9ef1-45cd-bb4c-1117564ac6e1" providerId="ADAL" clId="{CD7D3881-71F2-4AE9-8A84-9D2054377BFE}" dt="2025-11-14T18:47:59.105" v="36" actId="26606"/>
          <ac:cxnSpMkLst>
            <pc:docMk/>
            <pc:sldMk cId="3734854338" sldId="469"/>
            <ac:cxnSpMk id="26" creationId="{688AD040-1A2B-4FB4-A345-7B9F3E5ED9B0}"/>
          </ac:cxnSpMkLst>
        </pc:cxnChg>
        <pc:cxnChg chg="add del">
          <ac:chgData name="Quinten Steenhuis" userId="bb99c2f7-9ef1-45cd-bb4c-1117564ac6e1" providerId="ADAL" clId="{CD7D3881-71F2-4AE9-8A84-9D2054377BFE}" dt="2025-11-14T18:47:59.105" v="36" actId="26606"/>
          <ac:cxnSpMkLst>
            <pc:docMk/>
            <pc:sldMk cId="3734854338" sldId="469"/>
            <ac:cxnSpMk id="28" creationId="{823B704A-724B-41D6-8F33-76939E727D2A}"/>
          </ac:cxnSpMkLst>
        </pc:cxnChg>
      </pc:sldChg>
      <pc:sldChg chg="delSp add del setBg delDesignElem">
        <pc:chgData name="Quinten Steenhuis" userId="bb99c2f7-9ef1-45cd-bb4c-1117564ac6e1" providerId="ADAL" clId="{CD7D3881-71F2-4AE9-8A84-9D2054377BFE}" dt="2025-11-14T18:40:57.908" v="5" actId="47"/>
        <pc:sldMkLst>
          <pc:docMk/>
          <pc:sldMk cId="3807398617" sldId="469"/>
        </pc:sldMkLst>
        <pc:spChg chg="del">
          <ac:chgData name="Quinten Steenhuis" userId="bb99c2f7-9ef1-45cd-bb4c-1117564ac6e1" providerId="ADAL" clId="{CD7D3881-71F2-4AE9-8A84-9D2054377BFE}" dt="2025-11-14T18:40:54.127" v="4"/>
          <ac:spMkLst>
            <pc:docMk/>
            <pc:sldMk cId="3807398617" sldId="469"/>
            <ac:spMk id="8" creationId="{C2554CA6-288E-4202-BC52-2E5A8F0C0AED}"/>
          </ac:spMkLst>
        </pc:spChg>
        <pc:spChg chg="del">
          <ac:chgData name="Quinten Steenhuis" userId="bb99c2f7-9ef1-45cd-bb4c-1117564ac6e1" providerId="ADAL" clId="{CD7D3881-71F2-4AE9-8A84-9D2054377BFE}" dt="2025-11-14T18:40:54.127" v="4"/>
          <ac:spMkLst>
            <pc:docMk/>
            <pc:sldMk cId="3807398617" sldId="469"/>
            <ac:spMk id="10" creationId="{B10BB131-AC8E-4A8E-A5D1-36260F720C3B}"/>
          </ac:spMkLst>
        </pc:spChg>
        <pc:spChg chg="del">
          <ac:chgData name="Quinten Steenhuis" userId="bb99c2f7-9ef1-45cd-bb4c-1117564ac6e1" providerId="ADAL" clId="{CD7D3881-71F2-4AE9-8A84-9D2054377BFE}" dt="2025-11-14T18:40:54.127" v="4"/>
          <ac:spMkLst>
            <pc:docMk/>
            <pc:sldMk cId="3807398617" sldId="469"/>
            <ac:spMk id="12" creationId="{5B7778FC-632E-4DCA-A7CB-0D7731CCF970}"/>
          </ac:spMkLst>
        </pc:spChg>
        <pc:spChg chg="del">
          <ac:chgData name="Quinten Steenhuis" userId="bb99c2f7-9ef1-45cd-bb4c-1117564ac6e1" providerId="ADAL" clId="{CD7D3881-71F2-4AE9-8A84-9D2054377BFE}" dt="2025-11-14T18:40:54.127" v="4"/>
          <ac:spMkLst>
            <pc:docMk/>
            <pc:sldMk cId="3807398617" sldId="469"/>
            <ac:spMk id="14" creationId="{FA23A907-97FB-4A8F-880A-DD77401C4296}"/>
          </ac:spMkLst>
        </pc:spChg>
      </pc:sldChg>
      <pc:sldChg chg="addSp modSp new mod setBg">
        <pc:chgData name="Quinten Steenhuis" userId="bb99c2f7-9ef1-45cd-bb4c-1117564ac6e1" providerId="ADAL" clId="{CD7D3881-71F2-4AE9-8A84-9D2054377BFE}" dt="2025-11-14T18:53:24.459" v="40" actId="26606"/>
        <pc:sldMkLst>
          <pc:docMk/>
          <pc:sldMk cId="2266964586" sldId="470"/>
        </pc:sldMkLst>
        <pc:spChg chg="add">
          <ac:chgData name="Quinten Steenhuis" userId="bb99c2f7-9ef1-45cd-bb4c-1117564ac6e1" providerId="ADAL" clId="{CD7D3881-71F2-4AE9-8A84-9D2054377BFE}" dt="2025-11-14T18:53:24.459" v="40" actId="26606"/>
          <ac:spMkLst>
            <pc:docMk/>
            <pc:sldMk cId="2266964586" sldId="470"/>
            <ac:spMk id="8" creationId="{AB8C311F-7253-4AED-9701-7FC0708C41C7}"/>
          </ac:spMkLst>
        </pc:spChg>
        <pc:spChg chg="add">
          <ac:chgData name="Quinten Steenhuis" userId="bb99c2f7-9ef1-45cd-bb4c-1117564ac6e1" providerId="ADAL" clId="{CD7D3881-71F2-4AE9-8A84-9D2054377BFE}" dt="2025-11-14T18:53:24.459" v="40" actId="26606"/>
          <ac:spMkLst>
            <pc:docMk/>
            <pc:sldMk cId="2266964586" sldId="470"/>
            <ac:spMk id="10" creationId="{E2384209-CB15-4CDF-9D31-C44FD9A3F20D}"/>
          </ac:spMkLst>
        </pc:spChg>
        <pc:spChg chg="add">
          <ac:chgData name="Quinten Steenhuis" userId="bb99c2f7-9ef1-45cd-bb4c-1117564ac6e1" providerId="ADAL" clId="{CD7D3881-71F2-4AE9-8A84-9D2054377BFE}" dt="2025-11-14T18:53:24.459" v="40" actId="26606"/>
          <ac:spMkLst>
            <pc:docMk/>
            <pc:sldMk cId="2266964586" sldId="470"/>
            <ac:spMk id="12" creationId="{2633B3B5-CC90-43F0-8714-D31D1F3F0209}"/>
          </ac:spMkLst>
        </pc:spChg>
        <pc:spChg chg="add">
          <ac:chgData name="Quinten Steenhuis" userId="bb99c2f7-9ef1-45cd-bb4c-1117564ac6e1" providerId="ADAL" clId="{CD7D3881-71F2-4AE9-8A84-9D2054377BFE}" dt="2025-11-14T18:53:24.459" v="40" actId="26606"/>
          <ac:spMkLst>
            <pc:docMk/>
            <pc:sldMk cId="2266964586" sldId="470"/>
            <ac:spMk id="14" creationId="{A8D57A06-A426-446D-B02C-A2DC6B62E45E}"/>
          </ac:spMkLst>
        </pc:spChg>
        <pc:picChg chg="add mod">
          <ac:chgData name="Quinten Steenhuis" userId="bb99c2f7-9ef1-45cd-bb4c-1117564ac6e1" providerId="ADAL" clId="{CD7D3881-71F2-4AE9-8A84-9D2054377BFE}" dt="2025-11-14T18:53:24.459" v="40" actId="26606"/>
          <ac:picMkLst>
            <pc:docMk/>
            <pc:sldMk cId="2266964586" sldId="470"/>
            <ac:picMk id="3" creationId="{2C62FC4E-1F5E-FEF1-962E-5215D12E92A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5C5427-D702-4E81-90AB-BBE88BE4B8AA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B9C018-5D7B-4008-9695-2CEE61AB2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8941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2c8c95103b8_3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" name="Google Shape;418;g2c8c95103b8_3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https://recorder.google.com/893ba917-3b1f-48bd-9c6a-c06e9a06fc2c</a:t>
            </a:r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344A5-BC03-BD9D-9747-4DF08D104A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C88637-648E-DDC4-5188-CA2899151F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6027A6-A655-5234-CB6C-F75E2599A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062F9-6D2D-4D3C-AB02-4F9BB99CD35D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7CC493-3BFE-D132-2185-5AA46E307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59FC8-781C-FB90-F514-0A7EF905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6AA4-2CFF-4F3D-B401-A6880648C3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147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EC7BB-298B-A4BF-6F0A-C333CEADC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C85FEA-6D80-13D6-38BA-18BCC9666E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79253-3CF3-4D39-81C4-2A606B28E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062F9-6D2D-4D3C-AB02-4F9BB99CD35D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ACF99C-12DD-5B4A-4E27-7429B4830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5FC46D-11C8-8788-DBB9-853EEF44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6AA4-2CFF-4F3D-B401-A6880648C3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691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BCD2517-02F2-EF41-3A0B-EF007240AF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11871F-EDA8-560E-74B6-9152B9C66C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0E6B0-989F-F642-059F-BAFB0462D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062F9-6D2D-4D3C-AB02-4F9BB99CD35D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0A4CF-1A57-0798-4D34-2AD2C43D7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7BE16F-FF9D-2C85-AFB6-CB410476F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6AA4-2CFF-4F3D-B401-A6880648C3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499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25F4A-981A-7A62-DCCF-C6695A7CC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AB8137-567A-A1F5-84D6-AE2AF0BA6E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E272EC-5FDD-667C-419D-EAE72FFD3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062F9-6D2D-4D3C-AB02-4F9BB99CD35D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CD500E-2CC1-653E-7E4D-87759905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12868A-4522-ED27-BE5D-C51CDF77D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6AA4-2CFF-4F3D-B401-A6880648C3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399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A4A01-936A-0D0A-2D4B-6B3A67B46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540A53-7A64-30B8-F0B3-D33A9305B2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54CF00-EDBD-B145-92ED-6820B311D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062F9-6D2D-4D3C-AB02-4F9BB99CD35D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4CD4F5-DF25-72FA-745B-69980C8C6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5DD094-79B8-CA6B-E874-4D42E141E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6AA4-2CFF-4F3D-B401-A6880648C3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19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404AC-B446-CAD2-854C-ADB84B209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4A71E8-A214-A431-1A55-5954C9C36E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F9CD21-CE6C-C309-F897-76CD25C8E0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A25DBF-8C90-3634-E64A-2EC836128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062F9-6D2D-4D3C-AB02-4F9BB99CD35D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734E1D-B909-671E-3065-3054DAB89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5AFF30-CB07-9B98-C4F6-03797770D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6AA4-2CFF-4F3D-B401-A6880648C3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838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46146-4C3D-4649-92CF-69C232FE0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1DC660-9014-59DC-B63A-735B82CBE7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07A3B5-9F13-72BA-382B-6C25C6F997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18E4A2-EB3F-DD19-E02D-11F813412B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8CB1BD-80E7-87DB-E784-723F7E7F9C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4FC18B-3BB2-B310-C916-23B001741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062F9-6D2D-4D3C-AB02-4F9BB99CD35D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106BD5-F887-060F-6F93-76F37111F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EF6931-2378-1F4B-65C1-6FEAC4381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6AA4-2CFF-4F3D-B401-A6880648C3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654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6F00F-FD45-CB61-B479-03DA83109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0D7313-78BC-1797-ADB4-2C3FF6A46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062F9-6D2D-4D3C-AB02-4F9BB99CD35D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49C73A-360F-92B5-B81E-C9F0D511C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0E97E0-1284-DE80-4595-B80BD2680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6AA4-2CFF-4F3D-B401-A6880648C3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392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064CFE-9B8D-5378-F8A1-69863AF8E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062F9-6D2D-4D3C-AB02-4F9BB99CD35D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023239-1AFB-B293-0570-6E3570A08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DEA828-A832-F1A5-8CEB-E45846019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6AA4-2CFF-4F3D-B401-A6880648C3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955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6CCDE-6F4F-2169-53E9-29BADEEF3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54C748-873E-F8ED-7C04-7A7373294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CCD9D0-0363-A3A1-010C-DC959F36D7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FB2675-BE7E-98FA-08D3-E6C205EF1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062F9-6D2D-4D3C-AB02-4F9BB99CD35D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16AB3F-7B04-738C-BE7B-409722932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480D20-B928-5739-3DC0-C1A3D0F26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6AA4-2CFF-4F3D-B401-A6880648C3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457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104BF-223F-EC4E-5C4A-5F8E5A7E4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422B5B-C7FF-60C9-D9D9-4E6C15FBAE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093D9C-57B5-25EA-79BA-CA62435573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072679-FEB7-5437-2B32-7BE0DAE52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062F9-6D2D-4D3C-AB02-4F9BB99CD35D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9AEDBE-7C3E-D185-6F80-03C0E6B99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A549B7-DEBB-4D50-AFB2-BA14CF577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6AA4-2CFF-4F3D-B401-A6880648C3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689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02FCB3-562F-4E65-8AC0-AF4D921D5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84FF28-3DED-4399-B0EB-72E7EF7757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9E8F6-4EEC-5F7B-1EDE-C702E3BA32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A062F9-6D2D-4D3C-AB02-4F9BB99CD35D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0D5C1A-D0A2-6354-E1BD-B8A8FD7F24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3197BC-6886-1361-DF77-8D7906281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796AA4-2CFF-4F3D-B401-A6880648C3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178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0" name="Google Shape;420;p38"/>
          <p:cNvPicPr preferRelativeResize="0"/>
          <p:nvPr/>
        </p:nvPicPr>
        <p:blipFill rotWithShape="1">
          <a:blip r:embed="rId3">
            <a:alphaModFix amt="68000"/>
          </a:blip>
          <a:srcRect t="6970" b="8515"/>
          <a:stretch>
            <a:fillRect/>
          </a:stretch>
        </p:blipFill>
        <p:spPr>
          <a:xfrm>
            <a:off x="0" y="0"/>
            <a:ext cx="12192000" cy="68693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A blue rectangle with black lines&#10;&#10;AI-generated content may be incorrect.">
            <a:extLst>
              <a:ext uri="{FF2B5EF4-FFF2-40B4-BE49-F238E27FC236}">
                <a16:creationId xmlns:a16="http://schemas.microsoft.com/office/drawing/2014/main" id="{D29575EE-AD1A-EB07-0083-3023AA07E9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" y="5159466"/>
            <a:ext cx="12192001" cy="1701004"/>
          </a:xfrm>
          <a:prstGeom prst="rect">
            <a:avLst/>
          </a:prstGeom>
        </p:spPr>
      </p:pic>
      <p:sp>
        <p:nvSpPr>
          <p:cNvPr id="423" name="Google Shape;423;p38"/>
          <p:cNvSpPr txBox="1"/>
          <p:nvPr/>
        </p:nvSpPr>
        <p:spPr>
          <a:xfrm>
            <a:off x="5728138" y="5250500"/>
            <a:ext cx="6242895" cy="11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lang="en-US" sz="2650" kern="0" dirty="0">
                <a:solidFill>
                  <a:schemeClr val="bg1"/>
                </a:solidFill>
                <a:latin typeface="Georgia"/>
                <a:ea typeface="Georgia"/>
                <a:cs typeface="Georgia"/>
                <a:sym typeface="Georgia"/>
              </a:rPr>
              <a:t>Quinten Steenhuis, Co-director</a:t>
            </a:r>
          </a:p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lang="en-US" sz="2650" kern="0" dirty="0">
                <a:solidFill>
                  <a:schemeClr val="bg1"/>
                </a:solidFill>
                <a:latin typeface="Georgia"/>
                <a:ea typeface="Georgia"/>
                <a:cs typeface="Georgia"/>
                <a:sym typeface="Georgia"/>
              </a:rPr>
              <a:t>Web: suffolklitlab.org</a:t>
            </a:r>
            <a:endParaRPr lang="en-US" sz="2650" kern="0" dirty="0">
              <a:solidFill>
                <a:schemeClr val="bg1"/>
              </a:solidFill>
              <a:latin typeface="Georgia"/>
              <a:ea typeface="Georgia"/>
              <a:cs typeface="Georgia"/>
            </a:endParaRPr>
          </a:p>
          <a:p>
            <a:pPr lvl="0" algn="r" defTabSz="1219170">
              <a:buClr>
                <a:srgbClr val="000000"/>
              </a:buClr>
              <a:buSzPts val="1100"/>
              <a:defRPr/>
            </a:pPr>
            <a:r>
              <a:rPr lang="en-US" sz="2650" kern="0" dirty="0">
                <a:solidFill>
                  <a:schemeClr val="bg1"/>
                </a:solidFill>
                <a:latin typeface="Georgia"/>
                <a:ea typeface="Georgia"/>
                <a:cs typeface="Georgia"/>
                <a:sym typeface="Georgia"/>
              </a:rPr>
              <a:t>LinkedIn: company/</a:t>
            </a:r>
            <a:r>
              <a:rPr lang="en-US" sz="2650" kern="0" dirty="0" err="1">
                <a:solidFill>
                  <a:schemeClr val="bg1"/>
                </a:solidFill>
                <a:latin typeface="Georgia"/>
                <a:ea typeface="Georgia"/>
                <a:cs typeface="Georgia"/>
                <a:sym typeface="Georgia"/>
              </a:rPr>
              <a:t>suffolk</a:t>
            </a:r>
            <a:r>
              <a:rPr lang="en-US" sz="2650" kern="0" dirty="0">
                <a:solidFill>
                  <a:schemeClr val="bg1"/>
                </a:solidFill>
                <a:latin typeface="Georgia"/>
                <a:ea typeface="Georgia"/>
                <a:cs typeface="Georgia"/>
                <a:sym typeface="Georgia"/>
              </a:rPr>
              <a:t>-lit-lab/</a:t>
            </a:r>
            <a:endParaRPr sz="265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Georgia"/>
              <a:ea typeface="Georgia"/>
              <a:cs typeface="Georgia"/>
            </a:endParaRP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D1368A6B-F27C-1DB3-5FBC-259393E54F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13" y="4799109"/>
            <a:ext cx="4326194" cy="1573686"/>
          </a:xfrm>
          <a:prstGeom prst="rect">
            <a:avLst/>
          </a:prstGeom>
        </p:spPr>
      </p:pic>
    </p:spTree>
  </p:cSld>
  <p:clrMapOvr>
    <a:masterClrMapping/>
  </p:clrMapOvr>
  <p:transition spd="slow" advTm="15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987682-097B-96EC-75D1-4F2691CBB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Students in the lab…</a:t>
            </a:r>
          </a:p>
        </p:txBody>
      </p:sp>
      <p:sp>
        <p:nvSpPr>
          <p:cNvPr id="38" name="Arc 37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F2FBF0D8-44A7-432C-5C03-B14C8069DF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/>
              <a:t>Do legal research</a:t>
            </a:r>
          </a:p>
          <a:p>
            <a:r>
              <a:rPr lang="en-US"/>
              <a:t>Learn a </a:t>
            </a:r>
            <a:r>
              <a:rPr lang="en-US" b="1"/>
              <a:t>lot</a:t>
            </a:r>
            <a:r>
              <a:rPr lang="en-US"/>
              <a:t> about design and user experience</a:t>
            </a:r>
          </a:p>
          <a:p>
            <a:r>
              <a:rPr lang="en-US"/>
              <a:t>Meet with court and legal aid staff</a:t>
            </a:r>
          </a:p>
          <a:p>
            <a:r>
              <a:rPr lang="en-US"/>
              <a:t>Build guided interviews (100% predictable expert systems)</a:t>
            </a:r>
          </a:p>
          <a:p>
            <a:r>
              <a:rPr lang="en-US"/>
              <a:t>Incorporate AI where appropriate</a:t>
            </a:r>
          </a:p>
          <a:p>
            <a:r>
              <a:rPr lang="en-US"/>
              <a:t>Plan and test their work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03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E1750109-3B91-4506-B997-0CD8E35A14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339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72D8D1B-59F6-4FF3-8547-9BBB6129F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48006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448B428-81E2-DBEE-ABFD-EFB8FD17C5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347" y="643467"/>
            <a:ext cx="2308546" cy="2475653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14044C96-7CFD-44DB-A579-D77B0D37C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5998" y="487090"/>
            <a:ext cx="3588174" cy="278104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AC4F4E8-D412-5F17-D13A-F35D7B5023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3518" y="746292"/>
            <a:ext cx="3252903" cy="2277032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8FC8C21F-9484-4A71-ABFA-6C10682FA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360367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52A9DD-5179-11EE-AD7F-0B4C1C2131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1324" y="3748194"/>
            <a:ext cx="2187393" cy="2471631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2C444748-5A8D-4B53-89FE-42B455DFA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5618" y="487090"/>
            <a:ext cx="3588171" cy="589788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5403638-56E0-E4E6-588E-5A73B8675B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1676" y="962340"/>
            <a:ext cx="3252903" cy="4947379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F4FFA271-A10A-4AC3-8F06-E3313A197A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502" y="3603670"/>
            <a:ext cx="3601167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6A9535-9AE8-25B6-F83C-C8A8760EE5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13518" y="4101108"/>
            <a:ext cx="3252903" cy="1772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854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62FC4E-1F5E-FEF1-962E-5215D12E92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8901" y="457200"/>
            <a:ext cx="9074198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9645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66</Words>
  <Application>Microsoft Office PowerPoint</Application>
  <PresentationFormat>Widescreen</PresentationFormat>
  <Paragraphs>11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Georgia</vt:lpstr>
      <vt:lpstr>Office Theme</vt:lpstr>
      <vt:lpstr>PowerPoint Presentation</vt:lpstr>
      <vt:lpstr>Students in the lab…</vt:lpstr>
      <vt:lpstr>PowerPoint Presentation</vt:lpstr>
      <vt:lpstr>PowerPoint Presentation</vt:lpstr>
    </vt:vector>
  </TitlesOfParts>
  <Company>Suffolk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Quinten Steenhuis</dc:creator>
  <cp:lastModifiedBy>Quinten Steenhuis</cp:lastModifiedBy>
  <cp:revision>1</cp:revision>
  <dcterms:created xsi:type="dcterms:W3CDTF">2025-11-14T18:39:46Z</dcterms:created>
  <dcterms:modified xsi:type="dcterms:W3CDTF">2025-11-14T18:55:14Z</dcterms:modified>
</cp:coreProperties>
</file>